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ppt/theme/themeOverride1.xml" ContentType="application/vnd.openxmlformats-officedocument.themeOverride+xml"/>
  <Override PartName="/ppt/ink/ink2.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2" r:id="rId2"/>
    <p:sldId id="263" r:id="rId3"/>
    <p:sldId id="264" r:id="rId4"/>
    <p:sldId id="265" r:id="rId5"/>
    <p:sldId id="266" r:id="rId6"/>
    <p:sldId id="267" r:id="rId7"/>
    <p:sldId id="268" r:id="rId8"/>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96" autoAdjust="0"/>
    <p:restoredTop sz="94660"/>
  </p:normalViewPr>
  <p:slideViewPr>
    <p:cSldViewPr snapToGrid="0">
      <p:cViewPr varScale="1">
        <p:scale>
          <a:sx n="85" d="100"/>
          <a:sy n="85" d="100"/>
        </p:scale>
        <p:origin x="-30" y="4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1T21:29:10.219"/>
    </inkml:context>
    <inkml:brush xml:id="br0">
      <inkml:brushProperty name="width" value="0.05" units="cm"/>
      <inkml:brushProperty name="height" value="0.05" units="cm"/>
    </inkml:brush>
  </inkml:definitions>
  <inkml:trace contextRef="#ctx0" brushRef="#br0">1 0 32</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7T09:51:53.604"/>
    </inkml:context>
    <inkml:brush xml:id="br0">
      <inkml:brushProperty name="width" value="0.05" units="cm"/>
      <inkml:brushProperty name="height" value="0.05" units="cm"/>
    </inkml:brush>
  </inkml:definitions>
  <inkml:trace contextRef="#ctx0" brushRef="#br0">1 0 32</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E56D6-F195-48D7-978E-7EE16D430469}"/>
              </a:ext>
            </a:extLst>
          </p:cNvPr>
          <p:cNvSpPr>
            <a:spLocks noGrp="1"/>
          </p:cNvSpPr>
          <p:nvPr>
            <p:ph type="ctrTitle"/>
          </p:nvPr>
        </p:nvSpPr>
        <p:spPr>
          <a:xfrm>
            <a:off x="1756946" y="1104900"/>
            <a:ext cx="8376514" cy="3120504"/>
          </a:xfrm>
        </p:spPr>
        <p:txBody>
          <a:bodyPr anchor="b">
            <a:normAutofit/>
          </a:bodyPr>
          <a:lstStyle>
            <a:lvl1pPr algn="ctr">
              <a:lnSpc>
                <a:spcPct val="110000"/>
              </a:lnSpc>
              <a:defRPr sz="28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10A72F42-5C88-4F7D-803B-C371B570D784}"/>
              </a:ext>
            </a:extLst>
          </p:cNvPr>
          <p:cNvSpPr>
            <a:spLocks noGrp="1"/>
          </p:cNvSpPr>
          <p:nvPr>
            <p:ph type="subTitle" idx="1"/>
          </p:nvPr>
        </p:nvSpPr>
        <p:spPr>
          <a:xfrm>
            <a:off x="2908039" y="4442385"/>
            <a:ext cx="6074328" cy="984023"/>
          </a:xfrm>
        </p:spPr>
        <p:txBody>
          <a:bodyPr>
            <a:normAutofit/>
          </a:bodyPr>
          <a:lstStyle>
            <a:lvl1pPr marL="0" indent="0" algn="ctr">
              <a:lnSpc>
                <a:spcPct val="100000"/>
              </a:lnSpc>
              <a:buNone/>
              <a:defRPr sz="2000" i="0" spc="16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7A0384F3-2D6A-49F6-8F79-F3955E90484E}"/>
              </a:ext>
            </a:extLst>
          </p:cNvPr>
          <p:cNvSpPr>
            <a:spLocks noGrp="1"/>
          </p:cNvSpPr>
          <p:nvPr>
            <p:ph type="dt" sz="half" idx="10"/>
          </p:nvPr>
        </p:nvSpPr>
        <p:spPr/>
        <p:txBody>
          <a:bodyPr/>
          <a:lstStyle/>
          <a:p>
            <a:fld id="{2DB4148D-66AC-4474-8C35-AF3C57D393C2}" type="datetime4">
              <a:rPr lang="en-US" smtClean="0"/>
              <a:t>December 4, 2023</a:t>
            </a:fld>
            <a:endParaRPr lang="en-US"/>
          </a:p>
        </p:txBody>
      </p:sp>
      <p:sp>
        <p:nvSpPr>
          <p:cNvPr id="5" name="Footer Placeholder 4">
            <a:extLst>
              <a:ext uri="{FF2B5EF4-FFF2-40B4-BE49-F238E27FC236}">
                <a16:creationId xmlns:a16="http://schemas.microsoft.com/office/drawing/2014/main" id="{95363F32-CD31-4801-BAE4-09EEB126299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FD5D34C-49ED-4ADB-8693-73B790764F39}"/>
              </a:ext>
            </a:extLst>
          </p:cNvPr>
          <p:cNvSpPr>
            <a:spLocks noGrp="1"/>
          </p:cNvSpPr>
          <p:nvPr>
            <p:ph type="sldNum" sz="quarter" idx="12"/>
          </p:nvPr>
        </p:nvSpPr>
        <p:spPr/>
        <p:txBody>
          <a:bodyPr/>
          <a:lstStyle/>
          <a:p>
            <a:fld id="{9D4AEF59-F28E-467C-9EA3-92D1CFAD475A}" type="slidenum">
              <a:rPr lang="en-US" smtClean="0"/>
              <a:t>‹Nr.›</a:t>
            </a:fld>
            <a:endParaRPr lang="en-US"/>
          </a:p>
        </p:txBody>
      </p:sp>
    </p:spTree>
    <p:extLst>
      <p:ext uri="{BB962C8B-B14F-4D97-AF65-F5344CB8AC3E}">
        <p14:creationId xmlns:p14="http://schemas.microsoft.com/office/powerpoint/2010/main" val="6517996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3" name="Vertical Text Placeholder 2">
            <a:extLst>
              <a:ext uri="{FF2B5EF4-FFF2-40B4-BE49-F238E27FC236}">
                <a16:creationId xmlns:a16="http://schemas.microsoft.com/office/drawing/2014/main" id="{BF0171A2-02C1-4543-8B6B-FCF7E69712DF}"/>
              </a:ext>
            </a:extLst>
          </p:cNvPr>
          <p:cNvSpPr>
            <a:spLocks noGrp="1"/>
          </p:cNvSpPr>
          <p:nvPr>
            <p:ph type="body" orient="vert" idx="1"/>
          </p:nvPr>
        </p:nvSpPr>
        <p:spPr>
          <a:xfrm>
            <a:off x="1050879" y="1825625"/>
            <a:ext cx="9810604" cy="4516696"/>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F95027C-A386-44E4-AFE1-33AFFDA3AD8F}"/>
              </a:ext>
            </a:extLst>
          </p:cNvPr>
          <p:cNvSpPr>
            <a:spLocks noGrp="1"/>
          </p:cNvSpPr>
          <p:nvPr>
            <p:ph type="dt" sz="half" idx="10"/>
          </p:nvPr>
        </p:nvSpPr>
        <p:spPr/>
        <p:txBody>
          <a:bodyPr/>
          <a:lstStyle/>
          <a:p>
            <a:fld id="{3290530A-E518-4DC2-BB7E-C44828AA1784}" type="datetime4">
              <a:rPr lang="en-US" smtClean="0"/>
              <a:t>December 4, 2023</a:t>
            </a:fld>
            <a:endParaRPr lang="en-US"/>
          </a:p>
        </p:txBody>
      </p:sp>
      <p:sp>
        <p:nvSpPr>
          <p:cNvPr id="5" name="Footer Placeholder 4">
            <a:extLst>
              <a:ext uri="{FF2B5EF4-FFF2-40B4-BE49-F238E27FC236}">
                <a16:creationId xmlns:a16="http://schemas.microsoft.com/office/drawing/2014/main" id="{FB1BF710-0558-4457-825D-48713CAED3D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A7F93D-5DC3-4C36-AEB0-79CDB15C316A}"/>
              </a:ext>
            </a:extLst>
          </p:cNvPr>
          <p:cNvSpPr>
            <a:spLocks noGrp="1"/>
          </p:cNvSpPr>
          <p:nvPr>
            <p:ph type="sldNum" sz="quarter" idx="12"/>
          </p:nvPr>
        </p:nvSpPr>
        <p:spPr/>
        <p:txBody>
          <a:bodyPr/>
          <a:lstStyle/>
          <a:p>
            <a:fld id="{9D4AEF59-F28E-467C-9EA3-92D1CFAD475A}" type="slidenum">
              <a:rPr lang="en-US" smtClean="0"/>
              <a:t>‹Nr.›</a:t>
            </a:fld>
            <a:endParaRPr lang="en-US"/>
          </a:p>
        </p:txBody>
      </p:sp>
      <p:sp>
        <p:nvSpPr>
          <p:cNvPr id="7" name="Title 6">
            <a:extLst>
              <a:ext uri="{FF2B5EF4-FFF2-40B4-BE49-F238E27FC236}">
                <a16:creationId xmlns:a16="http://schemas.microsoft.com/office/drawing/2014/main" id="{87CFC0C8-11FE-4003-B2D6-B7B8E2790566}"/>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9372230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CEB41C5-3638-439D-BA61-4DAA142226E8}"/>
              </a:ext>
            </a:extLst>
          </p:cNvPr>
          <p:cNvSpPr>
            <a:spLocks noGrp="1"/>
          </p:cNvSpPr>
          <p:nvPr>
            <p:ph type="title" orient="vert"/>
          </p:nvPr>
        </p:nvSpPr>
        <p:spPr>
          <a:xfrm>
            <a:off x="8724901" y="464025"/>
            <a:ext cx="2161540" cy="5800298"/>
          </a:xfrm>
        </p:spPr>
        <p:txBody>
          <a:bodyPr vert="eaVert"/>
          <a:lstStyle/>
          <a:p>
            <a:r>
              <a:rPr lang="en-US" dirty="0"/>
              <a:t>Click to edit Master title style</a:t>
            </a:r>
          </a:p>
        </p:txBody>
      </p:sp>
      <p:sp>
        <p:nvSpPr>
          <p:cNvPr id="3" name="Vertical Text Placeholder 2">
            <a:extLst>
              <a:ext uri="{FF2B5EF4-FFF2-40B4-BE49-F238E27FC236}">
                <a16:creationId xmlns:a16="http://schemas.microsoft.com/office/drawing/2014/main" id="{E99B91A0-A376-483C-926E-189F376E5520}"/>
              </a:ext>
            </a:extLst>
          </p:cNvPr>
          <p:cNvSpPr>
            <a:spLocks noGrp="1"/>
          </p:cNvSpPr>
          <p:nvPr>
            <p:ph type="body" orient="vert" idx="1"/>
          </p:nvPr>
        </p:nvSpPr>
        <p:spPr>
          <a:xfrm>
            <a:off x="838200" y="464023"/>
            <a:ext cx="7886700" cy="58002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FA14134E-B7D5-4664-BB2E-6A98ED630A9F}"/>
              </a:ext>
            </a:extLst>
          </p:cNvPr>
          <p:cNvSpPr>
            <a:spLocks noGrp="1"/>
          </p:cNvSpPr>
          <p:nvPr>
            <p:ph type="dt" sz="half" idx="10"/>
          </p:nvPr>
        </p:nvSpPr>
        <p:spPr/>
        <p:txBody>
          <a:bodyPr/>
          <a:lstStyle/>
          <a:p>
            <a:fld id="{CD6C0306-A647-4FA7-9290-776D00C0BE2A}" type="datetime4">
              <a:rPr lang="en-US" smtClean="0"/>
              <a:t>December 4, 2023</a:t>
            </a:fld>
            <a:endParaRPr lang="en-US"/>
          </a:p>
        </p:txBody>
      </p:sp>
      <p:sp>
        <p:nvSpPr>
          <p:cNvPr id="5" name="Footer Placeholder 4">
            <a:extLst>
              <a:ext uri="{FF2B5EF4-FFF2-40B4-BE49-F238E27FC236}">
                <a16:creationId xmlns:a16="http://schemas.microsoft.com/office/drawing/2014/main" id="{92A54E2A-B1CE-4F2E-9D9A-D47E514D59A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E7C304-46A8-4179-87A2-B8CC10BAAFAE}"/>
              </a:ext>
            </a:extLst>
          </p:cNvPr>
          <p:cNvSpPr>
            <a:spLocks noGrp="1"/>
          </p:cNvSpPr>
          <p:nvPr>
            <p:ph type="sldNum" sz="quarter" idx="12"/>
          </p:nvPr>
        </p:nvSpPr>
        <p:spPr/>
        <p:txBody>
          <a:bodyPr/>
          <a:lstStyle/>
          <a:p>
            <a:fld id="{9D4AEF59-F28E-467C-9EA3-92D1CFAD475A}" type="slidenum">
              <a:rPr lang="en-US" smtClean="0"/>
              <a:t>‹Nr.›</a:t>
            </a:fld>
            <a:endParaRPr lang="en-US"/>
          </a:p>
        </p:txBody>
      </p:sp>
    </p:spTree>
    <p:extLst>
      <p:ext uri="{BB962C8B-B14F-4D97-AF65-F5344CB8AC3E}">
        <p14:creationId xmlns:p14="http://schemas.microsoft.com/office/powerpoint/2010/main" val="20691468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A7B333-9E16-4502-96B5-3F586B7E0030}"/>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A6ED0795-5EC7-4FF8-9FC7-22AFA3C552F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6A2DA5B-9862-4A23-8FEC-5C1ABC2EEF1B}"/>
              </a:ext>
            </a:extLst>
          </p:cNvPr>
          <p:cNvSpPr>
            <a:spLocks noGrp="1"/>
          </p:cNvSpPr>
          <p:nvPr>
            <p:ph type="dt" sz="half" idx="10"/>
          </p:nvPr>
        </p:nvSpPr>
        <p:spPr>
          <a:xfrm rot="5400000">
            <a:off x="10506456" y="5074920"/>
            <a:ext cx="2647667" cy="365125"/>
          </a:xfrm>
        </p:spPr>
        <p:txBody>
          <a:bodyPr/>
          <a:lstStyle/>
          <a:p>
            <a:fld id="{0B8C0890-BAE8-412E-A1CE-68BB06F675F2}" type="datetime4">
              <a:rPr lang="en-US" smtClean="0"/>
              <a:t>December 4, 2023</a:t>
            </a:fld>
            <a:endParaRPr lang="en-US"/>
          </a:p>
        </p:txBody>
      </p:sp>
      <p:sp>
        <p:nvSpPr>
          <p:cNvPr id="5" name="Footer Placeholder 4">
            <a:extLst>
              <a:ext uri="{FF2B5EF4-FFF2-40B4-BE49-F238E27FC236}">
                <a16:creationId xmlns:a16="http://schemas.microsoft.com/office/drawing/2014/main" id="{C63D9A4B-0DA7-46BB-9DCE-3F26075C44C6}"/>
              </a:ext>
            </a:extLst>
          </p:cNvPr>
          <p:cNvSpPr>
            <a:spLocks noGrp="1"/>
          </p:cNvSpPr>
          <p:nvPr>
            <p:ph type="ftr" sz="quarter" idx="11"/>
          </p:nvPr>
        </p:nvSpPr>
        <p:spPr>
          <a:xfrm rot="5400000">
            <a:off x="10451592" y="1408176"/>
            <a:ext cx="2770499" cy="365125"/>
          </a:xfrm>
        </p:spPr>
        <p:txBody>
          <a:bodyPr/>
          <a:lstStyle/>
          <a:p>
            <a:endParaRPr lang="en-US" dirty="0"/>
          </a:p>
        </p:txBody>
      </p:sp>
      <p:sp>
        <p:nvSpPr>
          <p:cNvPr id="6" name="Slide Number Placeholder 5">
            <a:extLst>
              <a:ext uri="{FF2B5EF4-FFF2-40B4-BE49-F238E27FC236}">
                <a16:creationId xmlns:a16="http://schemas.microsoft.com/office/drawing/2014/main" id="{EE6A7C47-81AC-431C-A7C3-2BC71AD14417}"/>
              </a:ext>
            </a:extLst>
          </p:cNvPr>
          <p:cNvSpPr>
            <a:spLocks noGrp="1"/>
          </p:cNvSpPr>
          <p:nvPr>
            <p:ph type="sldNum" sz="quarter" idx="12"/>
          </p:nvPr>
        </p:nvSpPr>
        <p:spPr>
          <a:xfrm>
            <a:off x="11558016" y="3136392"/>
            <a:ext cx="545911" cy="580029"/>
          </a:xfrm>
        </p:spPr>
        <p:txBody>
          <a:bodyPr/>
          <a:lstStyle/>
          <a:p>
            <a:fld id="{9D4AEF59-F28E-467C-9EA3-92D1CFAD475A}" type="slidenum">
              <a:rPr lang="en-US" smtClean="0"/>
              <a:t>‹Nr.›</a:t>
            </a:fld>
            <a:endParaRPr lang="en-US"/>
          </a:p>
        </p:txBody>
      </p:sp>
    </p:spTree>
    <p:extLst>
      <p:ext uri="{BB962C8B-B14F-4D97-AF65-F5344CB8AC3E}">
        <p14:creationId xmlns:p14="http://schemas.microsoft.com/office/powerpoint/2010/main" val="15718113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BD2E47-4DC7-46C4-9407-FA4CF7E0AAE3}"/>
              </a:ext>
            </a:extLst>
          </p:cNvPr>
          <p:cNvSpPr>
            <a:spLocks noGrp="1"/>
          </p:cNvSpPr>
          <p:nvPr>
            <p:ph type="title"/>
          </p:nvPr>
        </p:nvSpPr>
        <p:spPr>
          <a:xfrm>
            <a:off x="1052513" y="1709738"/>
            <a:ext cx="9087774" cy="3438524"/>
          </a:xfrm>
        </p:spPr>
        <p:txBody>
          <a:bodyPr anchor="b">
            <a:normAutofit/>
          </a:bodyPr>
          <a:lstStyle>
            <a:lvl1pPr>
              <a:defRPr sz="4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BF7B502-122E-4177-A408-FC436A254215}"/>
              </a:ext>
            </a:extLst>
          </p:cNvPr>
          <p:cNvSpPr>
            <a:spLocks noGrp="1"/>
          </p:cNvSpPr>
          <p:nvPr>
            <p:ph type="body" idx="1"/>
          </p:nvPr>
        </p:nvSpPr>
        <p:spPr>
          <a:xfrm>
            <a:off x="1052513" y="5148262"/>
            <a:ext cx="8844522" cy="1138238"/>
          </a:xfrm>
        </p:spPr>
        <p:txBody>
          <a:bodyPr>
            <a:normAutofit/>
          </a:bodyPr>
          <a:lstStyle>
            <a:lvl1pPr marL="0" indent="0">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8229696-2AEF-4765-B33E-7DA328E464FF}"/>
              </a:ext>
            </a:extLst>
          </p:cNvPr>
          <p:cNvSpPr>
            <a:spLocks noGrp="1"/>
          </p:cNvSpPr>
          <p:nvPr>
            <p:ph type="dt" sz="half" idx="10"/>
          </p:nvPr>
        </p:nvSpPr>
        <p:spPr/>
        <p:txBody>
          <a:bodyPr/>
          <a:lstStyle/>
          <a:p>
            <a:fld id="{774561DE-A701-4946-BC54-644A014F0E43}" type="datetime4">
              <a:rPr lang="en-US" smtClean="0"/>
              <a:t>December 4, 2023</a:t>
            </a:fld>
            <a:endParaRPr lang="en-US"/>
          </a:p>
        </p:txBody>
      </p:sp>
      <p:sp>
        <p:nvSpPr>
          <p:cNvPr id="5" name="Footer Placeholder 4">
            <a:extLst>
              <a:ext uri="{FF2B5EF4-FFF2-40B4-BE49-F238E27FC236}">
                <a16:creationId xmlns:a16="http://schemas.microsoft.com/office/drawing/2014/main" id="{4729B2E4-2F1C-4FEE-AAB2-4FCC3EEFD1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427D4B8-E107-480A-AA17-261CA49BBB5D}"/>
              </a:ext>
            </a:extLst>
          </p:cNvPr>
          <p:cNvSpPr>
            <a:spLocks noGrp="1"/>
          </p:cNvSpPr>
          <p:nvPr>
            <p:ph type="sldNum" sz="quarter" idx="12"/>
          </p:nvPr>
        </p:nvSpPr>
        <p:spPr/>
        <p:txBody>
          <a:bodyPr/>
          <a:lstStyle/>
          <a:p>
            <a:fld id="{9D4AEF59-F28E-467C-9EA3-92D1CFAD475A}" type="slidenum">
              <a:rPr lang="en-US" smtClean="0"/>
              <a:t>‹Nr.›</a:t>
            </a:fld>
            <a:endParaRPr lang="en-US"/>
          </a:p>
        </p:txBody>
      </p:sp>
    </p:spTree>
    <p:extLst>
      <p:ext uri="{BB962C8B-B14F-4D97-AF65-F5344CB8AC3E}">
        <p14:creationId xmlns:p14="http://schemas.microsoft.com/office/powerpoint/2010/main" val="25404009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B8BAE8-3305-4F08-BECB-56AD7FD4E4B1}"/>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77021AC-6D8D-4D24-8B01-8AE8F41BE4B8}"/>
              </a:ext>
            </a:extLst>
          </p:cNvPr>
          <p:cNvSpPr>
            <a:spLocks noGrp="1"/>
          </p:cNvSpPr>
          <p:nvPr>
            <p:ph sz="half" idx="1"/>
          </p:nvPr>
        </p:nvSpPr>
        <p:spPr>
          <a:xfrm>
            <a:off x="1050878" y="1825624"/>
            <a:ext cx="4473622" cy="4460875"/>
          </a:xfrm>
        </p:spPr>
        <p:txBody>
          <a:bodyPr/>
          <a:lstStyle>
            <a:lvl2pPr marL="274320" indent="0">
              <a:buFontTx/>
              <a:buNone/>
              <a:defRPr/>
            </a:lvl2pPr>
            <a:lvl3pPr marL="502920">
              <a:defRPr/>
            </a:lvl3pPr>
            <a:lvl4pPr marL="548640" indent="0">
              <a:buFontTx/>
              <a:buNone/>
              <a:defRPr/>
            </a:lvl4pPr>
            <a:lvl5pPr marL="73152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E8E7F49C-3DB3-40B7-89B3-E3BC32FC110F}"/>
              </a:ext>
            </a:extLst>
          </p:cNvPr>
          <p:cNvSpPr>
            <a:spLocks noGrp="1"/>
          </p:cNvSpPr>
          <p:nvPr>
            <p:ph sz="half" idx="2"/>
          </p:nvPr>
        </p:nvSpPr>
        <p:spPr>
          <a:xfrm>
            <a:off x="5844540" y="1825624"/>
            <a:ext cx="5016943" cy="4460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B1E33D58-BDF5-4F1F-806B-0491CB3624A9}"/>
              </a:ext>
            </a:extLst>
          </p:cNvPr>
          <p:cNvSpPr>
            <a:spLocks noGrp="1"/>
          </p:cNvSpPr>
          <p:nvPr>
            <p:ph type="dt" sz="half" idx="10"/>
          </p:nvPr>
        </p:nvSpPr>
        <p:spPr/>
        <p:txBody>
          <a:bodyPr/>
          <a:lstStyle/>
          <a:p>
            <a:fld id="{ED2CA141-7236-48B4-9123-FBACB728B3B9}" type="datetime4">
              <a:rPr lang="en-US" smtClean="0"/>
              <a:t>December 4, 2023</a:t>
            </a:fld>
            <a:endParaRPr lang="en-US" dirty="0"/>
          </a:p>
        </p:txBody>
      </p:sp>
      <p:sp>
        <p:nvSpPr>
          <p:cNvPr id="6" name="Footer Placeholder 5">
            <a:extLst>
              <a:ext uri="{FF2B5EF4-FFF2-40B4-BE49-F238E27FC236}">
                <a16:creationId xmlns:a16="http://schemas.microsoft.com/office/drawing/2014/main" id="{848BCBFD-1FE1-441A-B3AF-C3E7E7B8D11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70CE272-E6FB-455B-BACB-2471D66D956F}"/>
              </a:ext>
            </a:extLst>
          </p:cNvPr>
          <p:cNvSpPr>
            <a:spLocks noGrp="1"/>
          </p:cNvSpPr>
          <p:nvPr>
            <p:ph type="sldNum" sz="quarter" idx="12"/>
          </p:nvPr>
        </p:nvSpPr>
        <p:spPr/>
        <p:txBody>
          <a:bodyPr/>
          <a:lstStyle/>
          <a:p>
            <a:fld id="{9D4AEF59-F28E-467C-9EA3-92D1CFAD475A}" type="slidenum">
              <a:rPr lang="en-US" smtClean="0"/>
              <a:t>‹Nr.›</a:t>
            </a:fld>
            <a:endParaRPr lang="en-US" dirty="0"/>
          </a:p>
        </p:txBody>
      </p:sp>
    </p:spTree>
    <p:extLst>
      <p:ext uri="{BB962C8B-B14F-4D97-AF65-F5344CB8AC3E}">
        <p14:creationId xmlns:p14="http://schemas.microsoft.com/office/powerpoint/2010/main" val="17549449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E73A4FB-9EF5-4D6C-A275-2DE1077A29E7}"/>
              </a:ext>
            </a:extLst>
          </p:cNvPr>
          <p:cNvSpPr>
            <a:spLocks noGrp="1"/>
          </p:cNvSpPr>
          <p:nvPr>
            <p:ph type="body" idx="1"/>
          </p:nvPr>
        </p:nvSpPr>
        <p:spPr>
          <a:xfrm>
            <a:off x="1071563" y="1835219"/>
            <a:ext cx="4452938" cy="823912"/>
          </a:xfrm>
        </p:spPr>
        <p:txBody>
          <a:bodyPr anchor="b">
            <a:normAutofit/>
          </a:bodyPr>
          <a:lstStyle>
            <a:lvl1pPr marL="0" indent="0">
              <a:buNone/>
              <a:defRPr sz="2000" b="1" i="0"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BDC9972A-4D34-4A9F-84EB-8D64A703B56C}"/>
              </a:ext>
            </a:extLst>
          </p:cNvPr>
          <p:cNvSpPr>
            <a:spLocks noGrp="1"/>
          </p:cNvSpPr>
          <p:nvPr>
            <p:ph sz="half" idx="2"/>
          </p:nvPr>
        </p:nvSpPr>
        <p:spPr>
          <a:xfrm>
            <a:off x="1071562" y="2717801"/>
            <a:ext cx="4452938" cy="3559452"/>
          </a:xfrm>
        </p:spPr>
        <p:txBody>
          <a:bodyPr/>
          <a:lstStyle>
            <a:lvl2pPr marL="274320" indent="0">
              <a:buFontTx/>
              <a:buNone/>
              <a:defRPr/>
            </a:lvl2pPr>
            <a:lvl3pPr marL="548640">
              <a:defRPr/>
            </a:lvl3pPr>
            <a:lvl4pPr marL="594360" indent="0">
              <a:buFontTx/>
              <a:buNone/>
              <a:defRPr/>
            </a:lvl4pPr>
            <a:lvl5pPr marL="82296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CDBBDDE3-C8D7-4600-8259-24E1F8118A41}"/>
              </a:ext>
            </a:extLst>
          </p:cNvPr>
          <p:cNvSpPr>
            <a:spLocks noGrp="1"/>
          </p:cNvSpPr>
          <p:nvPr>
            <p:ph type="body" sz="quarter" idx="3"/>
          </p:nvPr>
        </p:nvSpPr>
        <p:spPr>
          <a:xfrm>
            <a:off x="5844540" y="1835219"/>
            <a:ext cx="5016943" cy="823912"/>
          </a:xfrm>
        </p:spPr>
        <p:txBody>
          <a:bodyPr anchor="b">
            <a:normAutofit/>
          </a:bodyPr>
          <a:lstStyle>
            <a:lvl1pPr marL="0" indent="0">
              <a:buNone/>
              <a:defRPr sz="2000" b="1" i="0"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B4649FFF-44C7-4256-AFE1-C5457C7AB501}"/>
              </a:ext>
            </a:extLst>
          </p:cNvPr>
          <p:cNvSpPr>
            <a:spLocks noGrp="1"/>
          </p:cNvSpPr>
          <p:nvPr>
            <p:ph sz="quarter" idx="4"/>
          </p:nvPr>
        </p:nvSpPr>
        <p:spPr>
          <a:xfrm>
            <a:off x="5844540" y="2717800"/>
            <a:ext cx="5016943" cy="3559453"/>
          </a:xfrm>
        </p:spPr>
        <p:txBody>
          <a:bodyPr/>
          <a:lstStyle>
            <a:lvl2pPr marL="457200" indent="0">
              <a:buNone/>
              <a:defRPr/>
            </a:lvl2pPr>
            <a:lvl3pPr marL="548640">
              <a:defRPr/>
            </a:lvl3pPr>
            <a:lvl4pPr marL="594360" indent="0">
              <a:buFontTx/>
              <a:buNone/>
              <a:defRPr/>
            </a:lvl4pPr>
            <a:lvl5pPr marL="82296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1BEC6ACF-080E-4B7C-B0C0-77E90C16E9F6}"/>
              </a:ext>
            </a:extLst>
          </p:cNvPr>
          <p:cNvSpPr>
            <a:spLocks noGrp="1"/>
          </p:cNvSpPr>
          <p:nvPr>
            <p:ph type="dt" sz="half" idx="10"/>
          </p:nvPr>
        </p:nvSpPr>
        <p:spPr/>
        <p:txBody>
          <a:bodyPr/>
          <a:lstStyle/>
          <a:p>
            <a:fld id="{71643842-6D1F-42D6-9679-218EE3DCAB62}" type="datetime4">
              <a:rPr lang="en-US" smtClean="0"/>
              <a:t>December 4, 2023</a:t>
            </a:fld>
            <a:endParaRPr lang="en-US"/>
          </a:p>
        </p:txBody>
      </p:sp>
      <p:sp>
        <p:nvSpPr>
          <p:cNvPr id="8" name="Footer Placeholder 7">
            <a:extLst>
              <a:ext uri="{FF2B5EF4-FFF2-40B4-BE49-F238E27FC236}">
                <a16:creationId xmlns:a16="http://schemas.microsoft.com/office/drawing/2014/main" id="{39A68C0B-BC90-4ADA-B6E6-2B30BFF9E71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3BCE559-C82B-4E27-965B-4AC3C66FC8F8}"/>
              </a:ext>
            </a:extLst>
          </p:cNvPr>
          <p:cNvSpPr>
            <a:spLocks noGrp="1"/>
          </p:cNvSpPr>
          <p:nvPr>
            <p:ph type="sldNum" sz="quarter" idx="12"/>
          </p:nvPr>
        </p:nvSpPr>
        <p:spPr/>
        <p:txBody>
          <a:bodyPr/>
          <a:lstStyle/>
          <a:p>
            <a:fld id="{9D4AEF59-F28E-467C-9EA3-92D1CFAD475A}" type="slidenum">
              <a:rPr lang="en-US" smtClean="0"/>
              <a:t>‹Nr.›</a:t>
            </a:fld>
            <a:endParaRPr lang="en-US"/>
          </a:p>
        </p:txBody>
      </p:sp>
      <p:sp>
        <p:nvSpPr>
          <p:cNvPr id="12" name="Title 11">
            <a:extLst>
              <a:ext uri="{FF2B5EF4-FFF2-40B4-BE49-F238E27FC236}">
                <a16:creationId xmlns:a16="http://schemas.microsoft.com/office/drawing/2014/main" id="{3752B99E-38EC-4745-889B-124D34759641}"/>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8416609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23DE7304-D393-47F0-ACCC-1F72EFCCE7CA}"/>
              </a:ext>
            </a:extLst>
          </p:cNvPr>
          <p:cNvSpPr>
            <a:spLocks noGrp="1"/>
          </p:cNvSpPr>
          <p:nvPr>
            <p:ph type="dt" sz="half" idx="10"/>
          </p:nvPr>
        </p:nvSpPr>
        <p:spPr/>
        <p:txBody>
          <a:bodyPr/>
          <a:lstStyle/>
          <a:p>
            <a:fld id="{5F5C7C4F-9E32-4815-AB3F-8F1EFE12F220}" type="datetime4">
              <a:rPr lang="en-US" smtClean="0"/>
              <a:t>December 4, 2023</a:t>
            </a:fld>
            <a:endParaRPr lang="en-US"/>
          </a:p>
        </p:txBody>
      </p:sp>
      <p:sp>
        <p:nvSpPr>
          <p:cNvPr id="4" name="Footer Placeholder 3">
            <a:extLst>
              <a:ext uri="{FF2B5EF4-FFF2-40B4-BE49-F238E27FC236}">
                <a16:creationId xmlns:a16="http://schemas.microsoft.com/office/drawing/2014/main" id="{B68451FF-032D-4787-BA4B-5EB415494AC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9B7511D-7256-4A08-BF62-3B3F821A6F02}"/>
              </a:ext>
            </a:extLst>
          </p:cNvPr>
          <p:cNvSpPr>
            <a:spLocks noGrp="1"/>
          </p:cNvSpPr>
          <p:nvPr>
            <p:ph type="sldNum" sz="quarter" idx="12"/>
          </p:nvPr>
        </p:nvSpPr>
        <p:spPr/>
        <p:txBody>
          <a:bodyPr/>
          <a:lstStyle/>
          <a:p>
            <a:fld id="{9D4AEF59-F28E-467C-9EA3-92D1CFAD475A}" type="slidenum">
              <a:rPr lang="en-US" smtClean="0"/>
              <a:t>‹Nr.›</a:t>
            </a:fld>
            <a:endParaRPr lang="en-US"/>
          </a:p>
        </p:txBody>
      </p:sp>
      <p:sp>
        <p:nvSpPr>
          <p:cNvPr id="6" name="Title 5">
            <a:extLst>
              <a:ext uri="{FF2B5EF4-FFF2-40B4-BE49-F238E27FC236}">
                <a16:creationId xmlns:a16="http://schemas.microsoft.com/office/drawing/2014/main" id="{03FCDA27-1C47-4EA1-A160-EC91FD88BC34}"/>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8848889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6DE8ADA-7BF8-433A-8770-61C690F37DCB}"/>
              </a:ext>
            </a:extLst>
          </p:cNvPr>
          <p:cNvSpPr>
            <a:spLocks noGrp="1"/>
          </p:cNvSpPr>
          <p:nvPr>
            <p:ph type="dt" sz="half" idx="10"/>
          </p:nvPr>
        </p:nvSpPr>
        <p:spPr/>
        <p:txBody>
          <a:bodyPr/>
          <a:lstStyle/>
          <a:p>
            <a:fld id="{2B4243A6-D02B-40EE-854B-289F0D23DD10}" type="datetime4">
              <a:rPr lang="en-US" smtClean="0"/>
              <a:t>December 4, 2023</a:t>
            </a:fld>
            <a:endParaRPr lang="en-US"/>
          </a:p>
        </p:txBody>
      </p:sp>
      <p:sp>
        <p:nvSpPr>
          <p:cNvPr id="3" name="Footer Placeholder 2">
            <a:extLst>
              <a:ext uri="{FF2B5EF4-FFF2-40B4-BE49-F238E27FC236}">
                <a16:creationId xmlns:a16="http://schemas.microsoft.com/office/drawing/2014/main" id="{16357B86-EC22-49C6-BBC6-639D57D1AFB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D63764B-CF91-4C81-B4C3-5B5E5A973610}"/>
              </a:ext>
            </a:extLst>
          </p:cNvPr>
          <p:cNvSpPr>
            <a:spLocks noGrp="1"/>
          </p:cNvSpPr>
          <p:nvPr>
            <p:ph type="sldNum" sz="quarter" idx="12"/>
          </p:nvPr>
        </p:nvSpPr>
        <p:spPr/>
        <p:txBody>
          <a:bodyPr/>
          <a:lstStyle/>
          <a:p>
            <a:fld id="{9D4AEF59-F28E-467C-9EA3-92D1CFAD475A}" type="slidenum">
              <a:rPr lang="en-US" smtClean="0"/>
              <a:t>‹Nr.›</a:t>
            </a:fld>
            <a:endParaRPr lang="en-US"/>
          </a:p>
        </p:txBody>
      </p:sp>
    </p:spTree>
    <p:extLst>
      <p:ext uri="{BB962C8B-B14F-4D97-AF65-F5344CB8AC3E}">
        <p14:creationId xmlns:p14="http://schemas.microsoft.com/office/powerpoint/2010/main" val="15462343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E4801-B0C7-4458-B413-24D6E68FAA57}"/>
              </a:ext>
            </a:extLst>
          </p:cNvPr>
          <p:cNvSpPr>
            <a:spLocks noGrp="1"/>
          </p:cNvSpPr>
          <p:nvPr>
            <p:ph type="title"/>
          </p:nvPr>
        </p:nvSpPr>
        <p:spPr>
          <a:xfrm>
            <a:off x="1063633" y="457200"/>
            <a:ext cx="4170355" cy="1917509"/>
          </a:xfrm>
        </p:spPr>
        <p:txBody>
          <a:bodyPr anchor="b"/>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A2FA0C76-733A-488A-89FB-7D04FD64BD68}"/>
              </a:ext>
            </a:extLst>
          </p:cNvPr>
          <p:cNvSpPr>
            <a:spLocks noGrp="1"/>
          </p:cNvSpPr>
          <p:nvPr>
            <p:ph idx="1"/>
          </p:nvPr>
        </p:nvSpPr>
        <p:spPr>
          <a:xfrm>
            <a:off x="5481637" y="457200"/>
            <a:ext cx="5562601" cy="5943600"/>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CD45B9DE-016A-4B31-BB52-99C76E28B4B9}"/>
              </a:ext>
            </a:extLst>
          </p:cNvPr>
          <p:cNvSpPr>
            <a:spLocks noGrp="1"/>
          </p:cNvSpPr>
          <p:nvPr>
            <p:ph type="body" sz="half" idx="2"/>
          </p:nvPr>
        </p:nvSpPr>
        <p:spPr>
          <a:xfrm>
            <a:off x="1063633" y="2374708"/>
            <a:ext cx="4170355" cy="40260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2ED6CC3-66DD-4D9A-A9C7-F588BA88C992}"/>
              </a:ext>
            </a:extLst>
          </p:cNvPr>
          <p:cNvSpPr>
            <a:spLocks noGrp="1"/>
          </p:cNvSpPr>
          <p:nvPr>
            <p:ph type="dt" sz="half" idx="10"/>
          </p:nvPr>
        </p:nvSpPr>
        <p:spPr/>
        <p:txBody>
          <a:bodyPr/>
          <a:lstStyle/>
          <a:p>
            <a:fld id="{2B9E1C65-179F-4128-8CC3-8826DD8F1409}" type="datetime4">
              <a:rPr lang="en-US" smtClean="0"/>
              <a:t>December 4, 2023</a:t>
            </a:fld>
            <a:endParaRPr lang="en-US"/>
          </a:p>
        </p:txBody>
      </p:sp>
      <p:sp>
        <p:nvSpPr>
          <p:cNvPr id="6" name="Footer Placeholder 5">
            <a:extLst>
              <a:ext uri="{FF2B5EF4-FFF2-40B4-BE49-F238E27FC236}">
                <a16:creationId xmlns:a16="http://schemas.microsoft.com/office/drawing/2014/main" id="{31359FC8-04EF-4F7D-8E43-4EE0E95DA99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E71C964-4227-4DEE-87A1-026162DDF664}"/>
              </a:ext>
            </a:extLst>
          </p:cNvPr>
          <p:cNvSpPr>
            <a:spLocks noGrp="1"/>
          </p:cNvSpPr>
          <p:nvPr>
            <p:ph type="sldNum" sz="quarter" idx="12"/>
          </p:nvPr>
        </p:nvSpPr>
        <p:spPr/>
        <p:txBody>
          <a:bodyPr/>
          <a:lstStyle/>
          <a:p>
            <a:fld id="{9D4AEF59-F28E-467C-9EA3-92D1CFAD475A}" type="slidenum">
              <a:rPr lang="en-US" smtClean="0"/>
              <a:t>‹Nr.›</a:t>
            </a:fld>
            <a:endParaRPr lang="en-US"/>
          </a:p>
        </p:txBody>
      </p:sp>
    </p:spTree>
    <p:extLst>
      <p:ext uri="{BB962C8B-B14F-4D97-AF65-F5344CB8AC3E}">
        <p14:creationId xmlns:p14="http://schemas.microsoft.com/office/powerpoint/2010/main" val="38927060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F0EB4E-D4BB-4C86-A820-63474E5A4086}"/>
              </a:ext>
            </a:extLst>
          </p:cNvPr>
          <p:cNvSpPr>
            <a:spLocks noGrp="1"/>
          </p:cNvSpPr>
          <p:nvPr>
            <p:ph type="title"/>
          </p:nvPr>
        </p:nvSpPr>
        <p:spPr>
          <a:xfrm>
            <a:off x="1062038" y="457199"/>
            <a:ext cx="3913241" cy="1928813"/>
          </a:xfrm>
        </p:spPr>
        <p:txBody>
          <a:bodyPr anchor="b"/>
          <a:lstStyle>
            <a:lvl1pPr>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54FA99A1-8FAF-415D-A399-1B2C2A0F2300}"/>
              </a:ext>
            </a:extLst>
          </p:cNvPr>
          <p:cNvSpPr>
            <a:spLocks noGrp="1"/>
          </p:cNvSpPr>
          <p:nvPr>
            <p:ph type="pic" idx="1"/>
          </p:nvPr>
        </p:nvSpPr>
        <p:spPr>
          <a:xfrm>
            <a:off x="5257752" y="457200"/>
            <a:ext cx="6110288" cy="5943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84A15BEE-9915-4637-85A2-2AF2872C72BC}"/>
              </a:ext>
            </a:extLst>
          </p:cNvPr>
          <p:cNvSpPr>
            <a:spLocks noGrp="1"/>
          </p:cNvSpPr>
          <p:nvPr>
            <p:ph type="body" sz="half" idx="2"/>
          </p:nvPr>
        </p:nvSpPr>
        <p:spPr>
          <a:xfrm>
            <a:off x="1062038" y="2386013"/>
            <a:ext cx="3913241" cy="401478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A73427C-3B67-4ED4-925D-04B9C09AA54B}"/>
              </a:ext>
            </a:extLst>
          </p:cNvPr>
          <p:cNvSpPr>
            <a:spLocks noGrp="1"/>
          </p:cNvSpPr>
          <p:nvPr>
            <p:ph type="dt" sz="half" idx="10"/>
          </p:nvPr>
        </p:nvSpPr>
        <p:spPr/>
        <p:txBody>
          <a:bodyPr/>
          <a:lstStyle/>
          <a:p>
            <a:fld id="{09489F79-991E-4E0F-AC1A-8215E62383AE}" type="datetime4">
              <a:rPr lang="en-US" smtClean="0"/>
              <a:t>December 4, 2023</a:t>
            </a:fld>
            <a:endParaRPr lang="en-US"/>
          </a:p>
        </p:txBody>
      </p:sp>
      <p:sp>
        <p:nvSpPr>
          <p:cNvPr id="6" name="Footer Placeholder 5">
            <a:extLst>
              <a:ext uri="{FF2B5EF4-FFF2-40B4-BE49-F238E27FC236}">
                <a16:creationId xmlns:a16="http://schemas.microsoft.com/office/drawing/2014/main" id="{EEB5DAFD-22DE-4E9E-9C72-B16C1F273D2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0E8EE99-49CC-4A30-8ADA-39EFD8DAAD22}"/>
              </a:ext>
            </a:extLst>
          </p:cNvPr>
          <p:cNvSpPr>
            <a:spLocks noGrp="1"/>
          </p:cNvSpPr>
          <p:nvPr>
            <p:ph type="sldNum" sz="quarter" idx="12"/>
          </p:nvPr>
        </p:nvSpPr>
        <p:spPr/>
        <p:txBody>
          <a:bodyPr/>
          <a:lstStyle/>
          <a:p>
            <a:fld id="{9D4AEF59-F28E-467C-9EA3-92D1CFAD475A}" type="slidenum">
              <a:rPr lang="en-US" smtClean="0"/>
              <a:t>‹Nr.›</a:t>
            </a:fld>
            <a:endParaRPr lang="en-US"/>
          </a:p>
        </p:txBody>
      </p:sp>
    </p:spTree>
    <p:extLst>
      <p:ext uri="{BB962C8B-B14F-4D97-AF65-F5344CB8AC3E}">
        <p14:creationId xmlns:p14="http://schemas.microsoft.com/office/powerpoint/2010/main" val="7106177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customXml" Target="../ink/ink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9" descr="A person in a dark room&#10;&#10;Description automatically generated">
            <a:extLst>
              <a:ext uri="{FF2B5EF4-FFF2-40B4-BE49-F238E27FC236}">
                <a16:creationId xmlns:a16="http://schemas.microsoft.com/office/drawing/2014/main" id="{DEB2E8C4-C3E7-4048-A43D-9859510CFA98}"/>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0905744" y="0"/>
            <a:ext cx="1286256" cy="6858000"/>
          </a:xfrm>
          <a:prstGeom prst="rect">
            <a:avLst/>
          </a:prstGeom>
        </p:spPr>
      </p:pic>
      <p:sp>
        <p:nvSpPr>
          <p:cNvPr id="2" name="Title Placeholder 1">
            <a:extLst>
              <a:ext uri="{FF2B5EF4-FFF2-40B4-BE49-F238E27FC236}">
                <a16:creationId xmlns:a16="http://schemas.microsoft.com/office/drawing/2014/main" id="{9AFBD2E1-C16B-4996-869C-DD03823A80A4}"/>
              </a:ext>
            </a:extLst>
          </p:cNvPr>
          <p:cNvSpPr>
            <a:spLocks noGrp="1"/>
          </p:cNvSpPr>
          <p:nvPr>
            <p:ph type="title"/>
          </p:nvPr>
        </p:nvSpPr>
        <p:spPr>
          <a:xfrm>
            <a:off x="1050879" y="609601"/>
            <a:ext cx="9810604" cy="121602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844DB6A-ED8E-4755-BC7A-B7AA65244231}"/>
              </a:ext>
            </a:extLst>
          </p:cNvPr>
          <p:cNvSpPr>
            <a:spLocks noGrp="1"/>
          </p:cNvSpPr>
          <p:nvPr>
            <p:ph type="body" idx="1"/>
          </p:nvPr>
        </p:nvSpPr>
        <p:spPr>
          <a:xfrm>
            <a:off x="1050879" y="1825624"/>
            <a:ext cx="9810604" cy="442875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6FF5CE27-B558-4B88-ACE3-B70423127730}"/>
              </a:ext>
            </a:extLst>
          </p:cNvPr>
          <p:cNvSpPr>
            <a:spLocks noGrp="1"/>
          </p:cNvSpPr>
          <p:nvPr>
            <p:ph type="dt" sz="half" idx="2"/>
          </p:nvPr>
        </p:nvSpPr>
        <p:spPr>
          <a:xfrm rot="5400000">
            <a:off x="10509243" y="5071825"/>
            <a:ext cx="2647667" cy="365125"/>
          </a:xfrm>
          <a:prstGeom prst="rect">
            <a:avLst/>
          </a:prstGeom>
        </p:spPr>
        <p:txBody>
          <a:bodyPr vert="horz" lIns="91440" tIns="45720" rIns="91440" bIns="45720" rtlCol="0" anchor="ctr"/>
          <a:lstStyle>
            <a:lvl1pPr algn="l">
              <a:defRPr sz="900" cap="all" spc="300" baseline="0">
                <a:solidFill>
                  <a:schemeClr val="tx1">
                    <a:lumMod val="85000"/>
                    <a:lumOff val="15000"/>
                  </a:schemeClr>
                </a:solidFill>
                <a:latin typeface="+mn-lt"/>
              </a:defRPr>
            </a:lvl1pPr>
          </a:lstStyle>
          <a:p>
            <a:fld id="{2263ECE1-B36E-478D-95FA-669B2D73EB98}" type="datetime4">
              <a:rPr lang="en-US" smtClean="0"/>
              <a:t>December 4, 2023</a:t>
            </a:fld>
            <a:endParaRPr lang="en-US" dirty="0">
              <a:latin typeface="+mn-lt"/>
            </a:endParaRPr>
          </a:p>
        </p:txBody>
      </p:sp>
      <p:sp>
        <p:nvSpPr>
          <p:cNvPr id="5" name="Footer Placeholder 4">
            <a:extLst>
              <a:ext uri="{FF2B5EF4-FFF2-40B4-BE49-F238E27FC236}">
                <a16:creationId xmlns:a16="http://schemas.microsoft.com/office/drawing/2014/main" id="{4ACE5D61-F203-4F00-9CF1-AB0AE4937006}"/>
              </a:ext>
            </a:extLst>
          </p:cNvPr>
          <p:cNvSpPr>
            <a:spLocks noGrp="1"/>
          </p:cNvSpPr>
          <p:nvPr>
            <p:ph type="ftr" sz="quarter" idx="3"/>
          </p:nvPr>
        </p:nvSpPr>
        <p:spPr>
          <a:xfrm rot="5400000">
            <a:off x="10447827" y="1407402"/>
            <a:ext cx="2770499" cy="365125"/>
          </a:xfrm>
          <a:prstGeom prst="rect">
            <a:avLst/>
          </a:prstGeom>
        </p:spPr>
        <p:txBody>
          <a:bodyPr vert="horz" lIns="91440" tIns="45720" rIns="91440" bIns="45720" rtlCol="0" anchor="ctr"/>
          <a:lstStyle>
            <a:lvl1pPr algn="r">
              <a:defRPr sz="900" cap="all" spc="300" baseline="0">
                <a:solidFill>
                  <a:schemeClr val="tx1">
                    <a:lumMod val="85000"/>
                    <a:lumOff val="15000"/>
                  </a:schemeClr>
                </a:solidFill>
                <a:latin typeface="+mn-lt"/>
              </a:defRPr>
            </a:lvl1pPr>
          </a:lstStyle>
          <a:p>
            <a:endParaRPr lang="en-US" dirty="0">
              <a:latin typeface="+mn-lt"/>
            </a:endParaRPr>
          </a:p>
        </p:txBody>
      </p:sp>
      <p:sp>
        <p:nvSpPr>
          <p:cNvPr id="6" name="Slide Number Placeholder 5">
            <a:extLst>
              <a:ext uri="{FF2B5EF4-FFF2-40B4-BE49-F238E27FC236}">
                <a16:creationId xmlns:a16="http://schemas.microsoft.com/office/drawing/2014/main" id="{39FF38BD-5F38-4F6E-B5DD-EB1AF06002E2}"/>
              </a:ext>
            </a:extLst>
          </p:cNvPr>
          <p:cNvSpPr>
            <a:spLocks noGrp="1"/>
          </p:cNvSpPr>
          <p:nvPr>
            <p:ph type="sldNum" sz="quarter" idx="4"/>
          </p:nvPr>
        </p:nvSpPr>
        <p:spPr>
          <a:xfrm>
            <a:off x="11560121" y="3138985"/>
            <a:ext cx="545911" cy="580029"/>
          </a:xfrm>
          <a:prstGeom prst="rect">
            <a:avLst/>
          </a:prstGeom>
        </p:spPr>
        <p:txBody>
          <a:bodyPr vert="horz" lIns="91440" tIns="45720" rIns="91440" bIns="45720" rtlCol="0" anchor="ctr"/>
          <a:lstStyle>
            <a:lvl1pPr algn="ctr">
              <a:defRPr sz="1600">
                <a:solidFill>
                  <a:schemeClr val="tx1">
                    <a:lumMod val="85000"/>
                    <a:lumOff val="15000"/>
                  </a:schemeClr>
                </a:solidFill>
                <a:latin typeface="+mn-lt"/>
              </a:defRPr>
            </a:lvl1pPr>
          </a:lstStyle>
          <a:p>
            <a:fld id="{9D4AEF59-F28E-467C-9EA3-92D1CFAD475A}" type="slidenum">
              <a:rPr lang="en-US" smtClean="0"/>
              <a:pPr/>
              <a:t>‹Nr.›</a:t>
            </a:fld>
            <a:endParaRPr lang="en-US">
              <a:latin typeface="+mn-lt"/>
            </a:endParaRPr>
          </a:p>
        </p:txBody>
      </p:sp>
      <mc:AlternateContent xmlns:mc="http://schemas.openxmlformats.org/markup-compatibility/2006" xmlns:p14="http://schemas.microsoft.com/office/powerpoint/2010/main">
        <mc:Choice Requires="p14">
          <p:contentPart p14:bwMode="auto" r:id="rId14">
            <p14:nvContentPartPr>
              <p14:cNvPr id="18" name="Ink 17">
                <a:extLst>
                  <a:ext uri="{FF2B5EF4-FFF2-40B4-BE49-F238E27FC236}">
                    <a16:creationId xmlns:a16="http://schemas.microsoft.com/office/drawing/2014/main" id="{24D29CCB-7956-4E3E-8880-304085F04BF4}"/>
                  </a:ext>
                </a:extLst>
              </p14:cNvPr>
              <p14:cNvContentPartPr/>
              <p14:nvPr/>
            </p14:nvContentPartPr>
            <p14:xfrm>
              <a:off x="12490710" y="6342652"/>
              <a:ext cx="360" cy="360"/>
            </p14:xfrm>
          </p:contentPart>
        </mc:Choice>
        <mc:Fallback xmlns="">
          <p:pic>
            <p:nvPicPr>
              <p:cNvPr id="18" name="Ink 17">
                <a:extLst>
                  <a:ext uri="{FF2B5EF4-FFF2-40B4-BE49-F238E27FC236}">
                    <a16:creationId xmlns:a16="http://schemas.microsoft.com/office/drawing/2014/main" id="{24D29CCB-7956-4E3E-8880-304085F04BF4}"/>
                  </a:ext>
                </a:extLst>
              </p:cNvPr>
              <p:cNvPicPr/>
              <p:nvPr/>
            </p:nvPicPr>
            <p:blipFill>
              <a:blip r:embed="rId15"/>
              <a:stretch>
                <a:fillRect/>
              </a:stretch>
            </p:blipFill>
            <p:spPr>
              <a:xfrm>
                <a:off x="12481710" y="6333652"/>
                <a:ext cx="18000" cy="18000"/>
              </a:xfrm>
              <a:prstGeom prst="rect">
                <a:avLst/>
              </a:prstGeom>
            </p:spPr>
          </p:pic>
        </mc:Fallback>
      </mc:AlternateContent>
    </p:spTree>
    <p:extLst>
      <p:ext uri="{BB962C8B-B14F-4D97-AF65-F5344CB8AC3E}">
        <p14:creationId xmlns:p14="http://schemas.microsoft.com/office/powerpoint/2010/main" val="418152650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110000"/>
        </a:lnSpc>
        <a:spcBef>
          <a:spcPct val="0"/>
        </a:spcBef>
        <a:buNone/>
        <a:defRPr sz="2800" kern="1200" cap="all" spc="600" baseline="0">
          <a:solidFill>
            <a:schemeClr val="tx1">
              <a:lumMod val="85000"/>
              <a:lumOff val="15000"/>
            </a:schemeClr>
          </a:solidFill>
          <a:latin typeface="+mj-lt"/>
          <a:ea typeface="Batang" panose="02030600000101010101" pitchFamily="18" charset="-127"/>
          <a:cs typeface="+mj-cs"/>
        </a:defRPr>
      </a:lvl1pPr>
    </p:titleStyle>
    <p:bodyStyle>
      <a:lvl1pPr marL="228600" indent="-228600" algn="l" defTabSz="914400" rtl="0" eaLnBrk="1" latinLnBrk="0" hangingPunct="1">
        <a:lnSpc>
          <a:spcPct val="100000"/>
        </a:lnSpc>
        <a:spcBef>
          <a:spcPts val="1000"/>
        </a:spcBef>
        <a:buSzPct val="80000"/>
        <a:buFont typeface="Arial" panose="020B0604020202020204" pitchFamily="34" charset="0"/>
        <a:buChar char="•"/>
        <a:defRPr sz="2000" kern="1200" spc="50" baseline="0">
          <a:solidFill>
            <a:schemeClr val="tx1">
              <a:lumMod val="85000"/>
              <a:lumOff val="15000"/>
            </a:schemeClr>
          </a:solidFill>
          <a:latin typeface="+mn-lt"/>
          <a:ea typeface="Batang" panose="02030600000101010101" pitchFamily="18" charset="-127"/>
          <a:cs typeface="+mn-cs"/>
        </a:defRPr>
      </a:lvl1pPr>
      <a:lvl2pPr marL="274320" indent="0" algn="l" defTabSz="914400" rtl="0" eaLnBrk="1" latinLnBrk="0" hangingPunct="1">
        <a:lnSpc>
          <a:spcPct val="100000"/>
        </a:lnSpc>
        <a:spcBef>
          <a:spcPts val="500"/>
        </a:spcBef>
        <a:buFontTx/>
        <a:buNone/>
        <a:defRPr sz="1800" kern="1200" spc="50" baseline="0">
          <a:solidFill>
            <a:schemeClr val="tx1">
              <a:lumMod val="85000"/>
              <a:lumOff val="15000"/>
            </a:schemeClr>
          </a:solidFill>
          <a:latin typeface="+mn-lt"/>
          <a:ea typeface="Batang" panose="02030600000101010101" pitchFamily="18" charset="-127"/>
          <a:cs typeface="+mn-cs"/>
        </a:defRPr>
      </a:lvl2pPr>
      <a:lvl3pPr marL="605790" indent="-285750" algn="l" defTabSz="914400" rtl="0" eaLnBrk="1" latinLnBrk="0" hangingPunct="1">
        <a:lnSpc>
          <a:spcPct val="100000"/>
        </a:lnSpc>
        <a:spcBef>
          <a:spcPts val="500"/>
        </a:spcBef>
        <a:buSzPct val="80000"/>
        <a:buFont typeface="Arial" panose="020B0604020202020204" pitchFamily="34" charset="0"/>
        <a:buChar char="•"/>
        <a:defRPr sz="1600" kern="1200" spc="50" baseline="0">
          <a:solidFill>
            <a:schemeClr val="tx1">
              <a:lumMod val="85000"/>
              <a:lumOff val="15000"/>
            </a:schemeClr>
          </a:solidFill>
          <a:latin typeface="+mn-lt"/>
          <a:ea typeface="Batang" panose="02030600000101010101" pitchFamily="18" charset="-127"/>
          <a:cs typeface="+mn-cs"/>
        </a:defRPr>
      </a:lvl3pPr>
      <a:lvl4pPr marL="630936" indent="0" algn="l" defTabSz="914400" rtl="0" eaLnBrk="1" latinLnBrk="0" hangingPunct="1">
        <a:lnSpc>
          <a:spcPct val="100000"/>
        </a:lnSpc>
        <a:spcBef>
          <a:spcPts val="500"/>
        </a:spcBef>
        <a:buFontTx/>
        <a:buNone/>
        <a:defRPr sz="1400" kern="1200" spc="50" baseline="0">
          <a:solidFill>
            <a:schemeClr val="tx1">
              <a:lumMod val="85000"/>
              <a:lumOff val="15000"/>
            </a:schemeClr>
          </a:solidFill>
          <a:latin typeface="+mn-lt"/>
          <a:ea typeface="Batang" panose="02030600000101010101" pitchFamily="18" charset="-127"/>
          <a:cs typeface="+mn-cs"/>
        </a:defRPr>
      </a:lvl4pPr>
      <a:lvl5pPr marL="822960" indent="-228600" algn="l" defTabSz="914400" rtl="0" eaLnBrk="1" latinLnBrk="0" hangingPunct="1">
        <a:lnSpc>
          <a:spcPct val="100000"/>
        </a:lnSpc>
        <a:spcBef>
          <a:spcPts val="500"/>
        </a:spcBef>
        <a:buSzPct val="80000"/>
        <a:buFont typeface="Arial" panose="020B0604020202020204" pitchFamily="34" charset="0"/>
        <a:buChar char="•"/>
        <a:defRPr sz="1400" kern="1200" spc="50" baseline="0">
          <a:solidFill>
            <a:schemeClr val="tx1">
              <a:lumMod val="85000"/>
              <a:lumOff val="15000"/>
            </a:schemeClr>
          </a:solidFill>
          <a:latin typeface="+mn-lt"/>
          <a:ea typeface="Batang" panose="02030600000101010101" pitchFamily="18" charset="-127"/>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europass.eu/" TargetMode="Externa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9.xml"/><Relationship Id="rId1" Type="http://schemas.openxmlformats.org/officeDocument/2006/relationships/themeOverride" Target="../theme/themeOverride1.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9.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9.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customXml" Target="../ink/ink2.xml"/><Relationship Id="rId7"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Layout" Target="../slideLayouts/slideLayout9.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DF84480-BEFC-5869-0DBE-C89F1D3F8A0F}"/>
              </a:ext>
            </a:extLst>
          </p:cNvPr>
          <p:cNvSpPr>
            <a:spLocks noGrp="1"/>
          </p:cNvSpPr>
          <p:nvPr>
            <p:ph type="title"/>
          </p:nvPr>
        </p:nvSpPr>
        <p:spPr>
          <a:xfrm>
            <a:off x="768463" y="609414"/>
            <a:ext cx="4967747" cy="777990"/>
          </a:xfrm>
        </p:spPr>
        <p:txBody>
          <a:bodyPr>
            <a:noAutofit/>
          </a:bodyPr>
          <a:lstStyle/>
          <a:p>
            <a:r>
              <a:rPr lang="de-DE" sz="2000" dirty="0"/>
              <a:t>Arbeitsblatt Phase 2: Mein Europass Profil</a:t>
            </a:r>
            <a:endParaRPr lang="de-AT" sz="2000" dirty="0"/>
          </a:p>
        </p:txBody>
      </p:sp>
      <p:sp>
        <p:nvSpPr>
          <p:cNvPr id="4" name="Textplatzhalter 3">
            <a:extLst>
              <a:ext uri="{FF2B5EF4-FFF2-40B4-BE49-F238E27FC236}">
                <a16:creationId xmlns:a16="http://schemas.microsoft.com/office/drawing/2014/main" id="{A3C80D24-199C-B8BD-85FA-20CB69D1A4A7}"/>
              </a:ext>
            </a:extLst>
          </p:cNvPr>
          <p:cNvSpPr>
            <a:spLocks noGrp="1"/>
          </p:cNvSpPr>
          <p:nvPr>
            <p:ph type="body" sz="half" idx="2"/>
          </p:nvPr>
        </p:nvSpPr>
        <p:spPr>
          <a:xfrm>
            <a:off x="768462" y="1624972"/>
            <a:ext cx="4452997" cy="4775828"/>
          </a:xfrm>
        </p:spPr>
        <p:txBody>
          <a:bodyPr>
            <a:normAutofit lnSpcReduction="10000"/>
          </a:bodyPr>
          <a:lstStyle/>
          <a:p>
            <a:r>
              <a:rPr lang="de-DE" b="1" dirty="0"/>
              <a:t>Mach dein eigenes Europass Profil:</a:t>
            </a:r>
          </a:p>
          <a:p>
            <a:endParaRPr lang="de-DE" b="1" dirty="0"/>
          </a:p>
          <a:p>
            <a:pPr marL="285750" indent="-285750">
              <a:lnSpc>
                <a:spcPct val="120000"/>
              </a:lnSpc>
              <a:spcBef>
                <a:spcPts val="0"/>
              </a:spcBef>
              <a:buFont typeface="Arial" panose="020B0604020202020204" pitchFamily="34" charset="0"/>
              <a:buChar char="•"/>
            </a:pPr>
            <a:r>
              <a:rPr lang="de-DE" dirty="0"/>
              <a:t>Arbeite individuell.</a:t>
            </a:r>
          </a:p>
          <a:p>
            <a:pPr>
              <a:lnSpc>
                <a:spcPct val="120000"/>
              </a:lnSpc>
              <a:spcBef>
                <a:spcPts val="0"/>
              </a:spcBef>
            </a:pPr>
            <a:endParaRPr lang="de-DE" dirty="0"/>
          </a:p>
          <a:p>
            <a:pPr marL="342900" indent="-342900">
              <a:lnSpc>
                <a:spcPct val="120000"/>
              </a:lnSpc>
              <a:spcBef>
                <a:spcPts val="0"/>
              </a:spcBef>
              <a:buAutoNum type="arabicPeriod"/>
            </a:pPr>
            <a:r>
              <a:rPr lang="de-DE" dirty="0"/>
              <a:t>Gehe auf </a:t>
            </a:r>
            <a:r>
              <a:rPr lang="de-DE" i="1" dirty="0">
                <a:solidFill>
                  <a:srgbClr val="FFC000"/>
                </a:solidFill>
                <a:hlinkClick r:id="rId2">
                  <a:extLst>
                    <a:ext uri="{A12FA001-AC4F-418D-AE19-62706E023703}">
                      <ahyp:hlinkClr xmlns:ahyp="http://schemas.microsoft.com/office/drawing/2018/hyperlinkcolor" val="tx"/>
                    </a:ext>
                  </a:extLst>
                </a:hlinkClick>
              </a:rPr>
              <a:t>www.europass.eu</a:t>
            </a:r>
            <a:r>
              <a:rPr lang="de-DE" i="1" dirty="0">
                <a:solidFill>
                  <a:srgbClr val="FFC000"/>
                </a:solidFill>
              </a:rPr>
              <a:t> </a:t>
            </a:r>
            <a:r>
              <a:rPr lang="de-DE" dirty="0"/>
              <a:t>und wähle zuerst die Sprache aus, in der du dein Profil erstellen willst. </a:t>
            </a:r>
          </a:p>
          <a:p>
            <a:pPr marL="342900" indent="-342900">
              <a:lnSpc>
                <a:spcPct val="120000"/>
              </a:lnSpc>
              <a:spcBef>
                <a:spcPts val="0"/>
              </a:spcBef>
              <a:buAutoNum type="arabicPeriod"/>
            </a:pPr>
            <a:endParaRPr lang="de-DE" dirty="0"/>
          </a:p>
          <a:p>
            <a:pPr marL="342900" indent="-342900">
              <a:lnSpc>
                <a:spcPct val="120000"/>
              </a:lnSpc>
              <a:spcBef>
                <a:spcPts val="0"/>
              </a:spcBef>
              <a:buAutoNum type="arabicPeriod"/>
            </a:pPr>
            <a:r>
              <a:rPr lang="de-DE" dirty="0"/>
              <a:t>Tipp! Du kannst später in deinem Profil weitere Sprachen hinzufügen, wenn du dich z. B. im europäischen Ausland bewerben willst!</a:t>
            </a:r>
          </a:p>
          <a:p>
            <a:pPr marL="342900" indent="-342900">
              <a:lnSpc>
                <a:spcPct val="120000"/>
              </a:lnSpc>
              <a:spcBef>
                <a:spcPts val="0"/>
              </a:spcBef>
              <a:buAutoNum type="arabicPeriod"/>
            </a:pPr>
            <a:endParaRPr lang="de-DE" dirty="0"/>
          </a:p>
          <a:p>
            <a:pPr marL="342900" indent="-342900">
              <a:lnSpc>
                <a:spcPct val="120000"/>
              </a:lnSpc>
              <a:spcBef>
                <a:spcPts val="0"/>
              </a:spcBef>
              <a:buAutoNum type="arabicPeriod"/>
            </a:pPr>
            <a:r>
              <a:rPr lang="de-DE" dirty="0"/>
              <a:t>Klicke jetzt rechts oben auf Login und erstelle ein EU-Login mit deiner Mail Adresse</a:t>
            </a:r>
          </a:p>
        </p:txBody>
      </p:sp>
      <p:sp>
        <p:nvSpPr>
          <p:cNvPr id="5" name="Foliennummernplatzhalter 4">
            <a:extLst>
              <a:ext uri="{FF2B5EF4-FFF2-40B4-BE49-F238E27FC236}">
                <a16:creationId xmlns:a16="http://schemas.microsoft.com/office/drawing/2014/main" id="{0540FFCE-384F-E124-BB5D-F4FD4779DAA0}"/>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9D4AEF59-F28E-467C-9EA3-92D1CFAD475A}" type="slidenum">
              <a:rPr kumimoji="0" lang="en-US" sz="1600" b="0" i="0" u="none" strike="noStrike" kern="1200" cap="none" spc="0" normalizeH="0" baseline="0" noProof="0" smtClean="0">
                <a:ln>
                  <a:noFill/>
                </a:ln>
                <a:solidFill>
                  <a:prstClr val="black">
                    <a:lumMod val="85000"/>
                    <a:lumOff val="15000"/>
                  </a:prstClr>
                </a:solidFill>
                <a:effectLst/>
                <a:uLnTx/>
                <a:uFillTx/>
                <a:latin typeface="Bembo"/>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a:t>
            </a:fld>
            <a:endParaRPr kumimoji="0" lang="en-US" sz="1600" b="0" i="0" u="none" strike="noStrike" kern="1200" cap="none" spc="0" normalizeH="0" baseline="0" noProof="0">
              <a:ln>
                <a:noFill/>
              </a:ln>
              <a:solidFill>
                <a:prstClr val="black">
                  <a:lumMod val="85000"/>
                  <a:lumOff val="15000"/>
                </a:prstClr>
              </a:solidFill>
              <a:effectLst/>
              <a:uLnTx/>
              <a:uFillTx/>
              <a:latin typeface="Bembo"/>
              <a:ea typeface="+mn-ea"/>
              <a:cs typeface="+mn-cs"/>
            </a:endParaRPr>
          </a:p>
        </p:txBody>
      </p:sp>
      <p:pic>
        <p:nvPicPr>
          <p:cNvPr id="10" name="Grafik 9">
            <a:extLst>
              <a:ext uri="{FF2B5EF4-FFF2-40B4-BE49-F238E27FC236}">
                <a16:creationId xmlns:a16="http://schemas.microsoft.com/office/drawing/2014/main" id="{5BDFDFDC-32FD-1C17-5FC2-6C6C89EB3F95}"/>
              </a:ext>
            </a:extLst>
          </p:cNvPr>
          <p:cNvPicPr>
            <a:picLocks noChangeAspect="1"/>
          </p:cNvPicPr>
          <p:nvPr/>
        </p:nvPicPr>
        <p:blipFill>
          <a:blip r:embed="rId3"/>
          <a:stretch>
            <a:fillRect/>
          </a:stretch>
        </p:blipFill>
        <p:spPr>
          <a:xfrm>
            <a:off x="6096000" y="2116115"/>
            <a:ext cx="4524569" cy="3205797"/>
          </a:xfrm>
          <a:prstGeom prst="rect">
            <a:avLst/>
          </a:prstGeom>
          <a:solidFill>
            <a:srgbClr val="FCC862"/>
          </a:solidFill>
          <a:ln>
            <a:solidFill>
              <a:srgbClr val="FCC862"/>
            </a:solidFill>
          </a:ln>
          <a:effectLst>
            <a:outerShdw blurRad="190500" algn="tl" rotWithShape="0">
              <a:srgbClr val="000000">
                <a:alpha val="70000"/>
              </a:srgbClr>
            </a:outerShdw>
          </a:effectLst>
        </p:spPr>
      </p:pic>
    </p:spTree>
    <p:extLst>
      <p:ext uri="{BB962C8B-B14F-4D97-AF65-F5344CB8AC3E}">
        <p14:creationId xmlns:p14="http://schemas.microsoft.com/office/powerpoint/2010/main" val="33537341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Textplatzhalter 3">
            <a:extLst>
              <a:ext uri="{FF2B5EF4-FFF2-40B4-BE49-F238E27FC236}">
                <a16:creationId xmlns:a16="http://schemas.microsoft.com/office/drawing/2014/main" id="{A3C80D24-199C-B8BD-85FA-20CB69D1A4A7}"/>
              </a:ext>
            </a:extLst>
          </p:cNvPr>
          <p:cNvSpPr>
            <a:spLocks noGrp="1"/>
          </p:cNvSpPr>
          <p:nvPr>
            <p:ph type="body" sz="half" idx="2"/>
          </p:nvPr>
        </p:nvSpPr>
        <p:spPr>
          <a:xfrm>
            <a:off x="906360" y="1304693"/>
            <a:ext cx="4611213" cy="5091079"/>
          </a:xfrm>
        </p:spPr>
        <p:txBody>
          <a:bodyPr>
            <a:normAutofit/>
          </a:bodyPr>
          <a:lstStyle/>
          <a:p>
            <a:r>
              <a:rPr lang="de-DE" dirty="0">
                <a:effectLst>
                  <a:outerShdw blurRad="38100" dist="38100" dir="2700000" algn="tl">
                    <a:srgbClr val="000000">
                      <a:alpha val="43137"/>
                    </a:srgbClr>
                  </a:outerShdw>
                </a:effectLst>
              </a:rPr>
              <a:t>4. Gib deine Persönlichen Angaben</a:t>
            </a:r>
            <a:r>
              <a:rPr lang="de-DE" dirty="0"/>
              <a:t>,</a:t>
            </a:r>
            <a:r>
              <a:rPr lang="de-DE" dirty="0">
                <a:effectLst>
                  <a:outerShdw blurRad="38100" dist="38100" dir="2700000" algn="tl">
                    <a:srgbClr val="000000">
                      <a:alpha val="43137"/>
                    </a:srgbClr>
                  </a:outerShdw>
                </a:effectLst>
              </a:rPr>
              <a:t> </a:t>
            </a:r>
            <a:r>
              <a:rPr lang="de-DE" dirty="0"/>
              <a:t>wie dein Geburtsdatum und deine Adresse, an.</a:t>
            </a:r>
          </a:p>
          <a:p>
            <a:pPr algn="l"/>
            <a:r>
              <a:rPr lang="de-DE" dirty="0"/>
              <a:t>Du kannst hier auch ein Foto </a:t>
            </a:r>
            <a:r>
              <a:rPr lang="de-AT" dirty="0"/>
              <a:t>einfügen. Verwende ein Passfoto, </a:t>
            </a:r>
            <a:r>
              <a:rPr lang="de-DE" dirty="0"/>
              <a:t>auf dem du seriös gekleidet bist. Ein Urlaubsfoto ist hier nicht </a:t>
            </a:r>
            <a:r>
              <a:rPr lang="de-AT" dirty="0"/>
              <a:t>passend. Denn hier bekommen die zukünftigen Arbeitgeber/innen </a:t>
            </a:r>
            <a:r>
              <a:rPr lang="de-DE" dirty="0"/>
              <a:t>einen ersten Eindruck von dir!</a:t>
            </a:r>
          </a:p>
          <a:p>
            <a:endParaRPr lang="de-DE" dirty="0"/>
          </a:p>
          <a:p>
            <a:endParaRPr lang="de-DE" dirty="0"/>
          </a:p>
          <a:p>
            <a:r>
              <a:rPr lang="de-DE" dirty="0">
                <a:effectLst>
                  <a:outerShdw blurRad="38100" dist="38100" dir="2700000" algn="tl">
                    <a:srgbClr val="000000">
                      <a:alpha val="43137"/>
                    </a:srgbClr>
                  </a:outerShdw>
                </a:effectLst>
              </a:rPr>
              <a:t>5. Gib deine allgemeine und berufliche Bildung an</a:t>
            </a:r>
            <a:r>
              <a:rPr lang="de-DE" dirty="0"/>
              <a:t>. </a:t>
            </a:r>
          </a:p>
          <a:p>
            <a:r>
              <a:rPr lang="de-DE" dirty="0"/>
              <a:t>Tipp: Fange immer mit der laufenden oder der am kürzesten zurückliegenden Ausbildung an. Diese ist für die Arbeitgeber/innen am interessantesten. Vermeide nach Möglichkeit Abkürzungen.</a:t>
            </a:r>
          </a:p>
        </p:txBody>
      </p:sp>
      <p:sp>
        <p:nvSpPr>
          <p:cNvPr id="5" name="Foliennummernplatzhalter 4">
            <a:extLst>
              <a:ext uri="{FF2B5EF4-FFF2-40B4-BE49-F238E27FC236}">
                <a16:creationId xmlns:a16="http://schemas.microsoft.com/office/drawing/2014/main" id="{0540FFCE-384F-E124-BB5D-F4FD4779DAA0}"/>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9D4AEF59-F28E-467C-9EA3-92D1CFAD475A}" type="slidenum">
              <a:rPr kumimoji="0" lang="en-US" sz="1600" b="0" i="0" u="none" strike="noStrike" kern="1200" cap="none" spc="0" normalizeH="0" baseline="0" noProof="0" smtClean="0">
                <a:ln>
                  <a:noFill/>
                </a:ln>
                <a:solidFill>
                  <a:prstClr val="black">
                    <a:lumMod val="85000"/>
                    <a:lumOff val="15000"/>
                  </a:prstClr>
                </a:solidFill>
                <a:effectLst/>
                <a:uLnTx/>
                <a:uFillTx/>
                <a:latin typeface="Bembo"/>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a:t>
            </a:fld>
            <a:endParaRPr kumimoji="0" lang="en-US" sz="1600" b="0" i="0" u="none" strike="noStrike" kern="1200" cap="none" spc="0" normalizeH="0" baseline="0" noProof="0">
              <a:ln>
                <a:noFill/>
              </a:ln>
              <a:solidFill>
                <a:prstClr val="black">
                  <a:lumMod val="85000"/>
                  <a:lumOff val="15000"/>
                </a:prstClr>
              </a:solidFill>
              <a:effectLst/>
              <a:uLnTx/>
              <a:uFillTx/>
              <a:latin typeface="Bembo"/>
              <a:ea typeface="+mn-ea"/>
              <a:cs typeface="+mn-cs"/>
            </a:endParaRPr>
          </a:p>
        </p:txBody>
      </p:sp>
      <p:sp>
        <p:nvSpPr>
          <p:cNvPr id="8" name="Textfeld 7">
            <a:extLst>
              <a:ext uri="{FF2B5EF4-FFF2-40B4-BE49-F238E27FC236}">
                <a16:creationId xmlns:a16="http://schemas.microsoft.com/office/drawing/2014/main" id="{BC47A741-E48C-CD9D-C68F-00003A16707B}"/>
              </a:ext>
            </a:extLst>
          </p:cNvPr>
          <p:cNvSpPr txBox="1"/>
          <p:nvPr/>
        </p:nvSpPr>
        <p:spPr>
          <a:xfrm>
            <a:off x="3132859" y="3244334"/>
            <a:ext cx="6265718"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AT" sz="1800" b="0" i="0" u="none" strike="noStrike" kern="1200" cap="none" spc="0" normalizeH="0" baseline="0" noProof="0" dirty="0">
              <a:ln>
                <a:noFill/>
              </a:ln>
              <a:solidFill>
                <a:prstClr val="black"/>
              </a:solidFill>
              <a:effectLst/>
              <a:uLnTx/>
              <a:uFillTx/>
              <a:latin typeface="Bembo"/>
              <a:ea typeface="+mn-ea"/>
              <a:cs typeface="+mn-cs"/>
            </a:endParaRPr>
          </a:p>
        </p:txBody>
      </p:sp>
      <p:pic>
        <p:nvPicPr>
          <p:cNvPr id="26" name="Grafik 25">
            <a:extLst>
              <a:ext uri="{FF2B5EF4-FFF2-40B4-BE49-F238E27FC236}">
                <a16:creationId xmlns:a16="http://schemas.microsoft.com/office/drawing/2014/main" id="{0FFEE524-C904-AECB-5859-E5B27ECC9D23}"/>
              </a:ext>
            </a:extLst>
          </p:cNvPr>
          <p:cNvPicPr>
            <a:picLocks noChangeAspect="1"/>
          </p:cNvPicPr>
          <p:nvPr/>
        </p:nvPicPr>
        <p:blipFill>
          <a:blip r:embed="rId3"/>
          <a:stretch>
            <a:fillRect/>
          </a:stretch>
        </p:blipFill>
        <p:spPr>
          <a:xfrm>
            <a:off x="5630899" y="650185"/>
            <a:ext cx="4840098" cy="2488800"/>
          </a:xfrm>
          <a:prstGeom prst="rect">
            <a:avLst/>
          </a:prstGeom>
        </p:spPr>
      </p:pic>
      <p:pic>
        <p:nvPicPr>
          <p:cNvPr id="30" name="Grafik 29">
            <a:extLst>
              <a:ext uri="{FF2B5EF4-FFF2-40B4-BE49-F238E27FC236}">
                <a16:creationId xmlns:a16="http://schemas.microsoft.com/office/drawing/2014/main" id="{C2E8FF37-BCA2-56BD-3840-8FAF5BD8A5F1}"/>
              </a:ext>
            </a:extLst>
          </p:cNvPr>
          <p:cNvPicPr>
            <a:picLocks noChangeAspect="1"/>
          </p:cNvPicPr>
          <p:nvPr/>
        </p:nvPicPr>
        <p:blipFill>
          <a:blip r:embed="rId4"/>
          <a:stretch>
            <a:fillRect/>
          </a:stretch>
        </p:blipFill>
        <p:spPr>
          <a:xfrm>
            <a:off x="6073722" y="3244334"/>
            <a:ext cx="3954452" cy="3266506"/>
          </a:xfrm>
          <a:prstGeom prst="rect">
            <a:avLst/>
          </a:prstGeom>
        </p:spPr>
      </p:pic>
    </p:spTree>
    <p:extLst>
      <p:ext uri="{BB962C8B-B14F-4D97-AF65-F5344CB8AC3E}">
        <p14:creationId xmlns:p14="http://schemas.microsoft.com/office/powerpoint/2010/main" val="2226854081"/>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platzhalter 3">
            <a:extLst>
              <a:ext uri="{FF2B5EF4-FFF2-40B4-BE49-F238E27FC236}">
                <a16:creationId xmlns:a16="http://schemas.microsoft.com/office/drawing/2014/main" id="{A3C80D24-199C-B8BD-85FA-20CB69D1A4A7}"/>
              </a:ext>
            </a:extLst>
          </p:cNvPr>
          <p:cNvSpPr>
            <a:spLocks noGrp="1"/>
          </p:cNvSpPr>
          <p:nvPr>
            <p:ph type="body" sz="half" idx="2"/>
          </p:nvPr>
        </p:nvSpPr>
        <p:spPr>
          <a:xfrm>
            <a:off x="571328" y="752241"/>
            <a:ext cx="4444190" cy="2966773"/>
          </a:xfrm>
        </p:spPr>
        <p:txBody>
          <a:bodyPr>
            <a:normAutofit/>
          </a:bodyPr>
          <a:lstStyle/>
          <a:p>
            <a:r>
              <a:rPr lang="de-DE" dirty="0">
                <a:effectLst>
                  <a:outerShdw blurRad="38100" dist="38100" dir="2700000" algn="tl">
                    <a:srgbClr val="000000">
                      <a:alpha val="43137"/>
                    </a:srgbClr>
                  </a:outerShdw>
                </a:effectLst>
              </a:rPr>
              <a:t>6. Hast du schon Berufserfahrung gesammelt?</a:t>
            </a:r>
          </a:p>
          <a:p>
            <a:r>
              <a:rPr lang="de-DE" dirty="0"/>
              <a:t>Zum Beispiel bei einem Praktikum im Sommer oder während der berufspraktischen Tage? Dann vergiss nicht diese Informationen hier anzugeben. Falls du noch keine Berufserfahrungen gesammelt hast, kannst du dieses Feld ausblenden.</a:t>
            </a:r>
          </a:p>
        </p:txBody>
      </p:sp>
      <p:sp>
        <p:nvSpPr>
          <p:cNvPr id="5" name="Foliennummernplatzhalter 4">
            <a:extLst>
              <a:ext uri="{FF2B5EF4-FFF2-40B4-BE49-F238E27FC236}">
                <a16:creationId xmlns:a16="http://schemas.microsoft.com/office/drawing/2014/main" id="{0540FFCE-384F-E124-BB5D-F4FD4779DAA0}"/>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9D4AEF59-F28E-467C-9EA3-92D1CFAD475A}" type="slidenum">
              <a:rPr kumimoji="0" lang="en-US" sz="1600" b="0" i="0" u="none" strike="noStrike" kern="1200" cap="none" spc="0" normalizeH="0" baseline="0" noProof="0" smtClean="0">
                <a:ln>
                  <a:noFill/>
                </a:ln>
                <a:solidFill>
                  <a:prstClr val="black">
                    <a:lumMod val="85000"/>
                    <a:lumOff val="15000"/>
                  </a:prstClr>
                </a:solidFill>
                <a:effectLst/>
                <a:uLnTx/>
                <a:uFillTx/>
                <a:latin typeface="Bembo"/>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a:t>
            </a:fld>
            <a:endParaRPr kumimoji="0" lang="en-US" sz="1600" b="0" i="0" u="none" strike="noStrike" kern="1200" cap="none" spc="0" normalizeH="0" baseline="0" noProof="0">
              <a:ln>
                <a:noFill/>
              </a:ln>
              <a:solidFill>
                <a:prstClr val="black">
                  <a:lumMod val="85000"/>
                  <a:lumOff val="15000"/>
                </a:prstClr>
              </a:solidFill>
              <a:effectLst/>
              <a:uLnTx/>
              <a:uFillTx/>
              <a:latin typeface="Bembo"/>
              <a:ea typeface="+mn-ea"/>
              <a:cs typeface="+mn-cs"/>
            </a:endParaRPr>
          </a:p>
        </p:txBody>
      </p:sp>
      <p:sp>
        <p:nvSpPr>
          <p:cNvPr id="8" name="Textfeld 7">
            <a:extLst>
              <a:ext uri="{FF2B5EF4-FFF2-40B4-BE49-F238E27FC236}">
                <a16:creationId xmlns:a16="http://schemas.microsoft.com/office/drawing/2014/main" id="{BC47A741-E48C-CD9D-C68F-00003A16707B}"/>
              </a:ext>
            </a:extLst>
          </p:cNvPr>
          <p:cNvSpPr txBox="1"/>
          <p:nvPr/>
        </p:nvSpPr>
        <p:spPr>
          <a:xfrm>
            <a:off x="3132859" y="3244334"/>
            <a:ext cx="6265718"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AT" sz="1800" b="0" i="0" u="none" strike="noStrike" kern="1200" cap="none" spc="0" normalizeH="0" baseline="0" noProof="0" dirty="0">
              <a:ln>
                <a:noFill/>
              </a:ln>
              <a:solidFill>
                <a:prstClr val="black"/>
              </a:solidFill>
              <a:effectLst/>
              <a:uLnTx/>
              <a:uFillTx/>
              <a:latin typeface="Bembo"/>
              <a:ea typeface="+mn-ea"/>
              <a:cs typeface="+mn-cs"/>
            </a:endParaRPr>
          </a:p>
        </p:txBody>
      </p:sp>
      <p:pic>
        <p:nvPicPr>
          <p:cNvPr id="3" name="Grafik 2">
            <a:extLst>
              <a:ext uri="{FF2B5EF4-FFF2-40B4-BE49-F238E27FC236}">
                <a16:creationId xmlns:a16="http://schemas.microsoft.com/office/drawing/2014/main" id="{46DEEB53-3575-3865-5BF3-08B634E72E7D}"/>
              </a:ext>
            </a:extLst>
          </p:cNvPr>
          <p:cNvPicPr>
            <a:picLocks noChangeAspect="1"/>
          </p:cNvPicPr>
          <p:nvPr/>
        </p:nvPicPr>
        <p:blipFill>
          <a:blip r:embed="rId2"/>
          <a:stretch>
            <a:fillRect/>
          </a:stretch>
        </p:blipFill>
        <p:spPr>
          <a:xfrm>
            <a:off x="5302793" y="531565"/>
            <a:ext cx="5461415" cy="2828094"/>
          </a:xfrm>
          <a:prstGeom prst="rect">
            <a:avLst/>
          </a:prstGeom>
        </p:spPr>
      </p:pic>
      <p:sp>
        <p:nvSpPr>
          <p:cNvPr id="7" name="Textplatzhalter 3">
            <a:extLst>
              <a:ext uri="{FF2B5EF4-FFF2-40B4-BE49-F238E27FC236}">
                <a16:creationId xmlns:a16="http://schemas.microsoft.com/office/drawing/2014/main" id="{3153C19E-158A-5FB0-77E2-D033BB3201B0}"/>
              </a:ext>
            </a:extLst>
          </p:cNvPr>
          <p:cNvSpPr txBox="1">
            <a:spLocks/>
          </p:cNvSpPr>
          <p:nvPr/>
        </p:nvSpPr>
        <p:spPr>
          <a:xfrm>
            <a:off x="577131" y="3244334"/>
            <a:ext cx="4438388" cy="2966773"/>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1000"/>
              </a:spcBef>
              <a:buSzPct val="80000"/>
              <a:buFont typeface="Arial" panose="020B0604020202020204" pitchFamily="34" charset="0"/>
              <a:buNone/>
              <a:defRPr sz="1600" kern="1200" spc="50" baseline="0">
                <a:solidFill>
                  <a:schemeClr val="tx1">
                    <a:lumMod val="85000"/>
                    <a:lumOff val="15000"/>
                  </a:schemeClr>
                </a:solidFill>
                <a:latin typeface="+mn-lt"/>
                <a:ea typeface="Batang" panose="02030600000101010101" pitchFamily="18" charset="-127"/>
                <a:cs typeface="+mn-cs"/>
              </a:defRPr>
            </a:lvl1pPr>
            <a:lvl2pPr marL="457200" indent="0" algn="l" defTabSz="914400" rtl="0" eaLnBrk="1" latinLnBrk="0" hangingPunct="1">
              <a:lnSpc>
                <a:spcPct val="100000"/>
              </a:lnSpc>
              <a:spcBef>
                <a:spcPts val="500"/>
              </a:spcBef>
              <a:buFontTx/>
              <a:buNone/>
              <a:defRPr sz="1400" kern="1200" spc="50" baseline="0">
                <a:solidFill>
                  <a:schemeClr val="tx1">
                    <a:lumMod val="85000"/>
                    <a:lumOff val="15000"/>
                  </a:schemeClr>
                </a:solidFill>
                <a:latin typeface="+mn-lt"/>
                <a:ea typeface="Batang" panose="02030600000101010101" pitchFamily="18" charset="-127"/>
                <a:cs typeface="+mn-cs"/>
              </a:defRPr>
            </a:lvl2pPr>
            <a:lvl3pPr marL="914400" indent="0" algn="l" defTabSz="914400" rtl="0" eaLnBrk="1" latinLnBrk="0" hangingPunct="1">
              <a:lnSpc>
                <a:spcPct val="100000"/>
              </a:lnSpc>
              <a:spcBef>
                <a:spcPts val="500"/>
              </a:spcBef>
              <a:buSzPct val="80000"/>
              <a:buFont typeface="Arial" panose="020B0604020202020204" pitchFamily="34" charset="0"/>
              <a:buNone/>
              <a:defRPr sz="1200" kern="1200" spc="50" baseline="0">
                <a:solidFill>
                  <a:schemeClr val="tx1">
                    <a:lumMod val="85000"/>
                    <a:lumOff val="15000"/>
                  </a:schemeClr>
                </a:solidFill>
                <a:latin typeface="+mn-lt"/>
                <a:ea typeface="Batang" panose="02030600000101010101" pitchFamily="18" charset="-127"/>
                <a:cs typeface="+mn-cs"/>
              </a:defRPr>
            </a:lvl3pPr>
            <a:lvl4pPr marL="1371600" indent="0" algn="l" defTabSz="914400" rtl="0" eaLnBrk="1" latinLnBrk="0" hangingPunct="1">
              <a:lnSpc>
                <a:spcPct val="100000"/>
              </a:lnSpc>
              <a:spcBef>
                <a:spcPts val="500"/>
              </a:spcBef>
              <a:buFontTx/>
              <a:buNone/>
              <a:defRPr sz="1000" kern="1200" spc="50" baseline="0">
                <a:solidFill>
                  <a:schemeClr val="tx1">
                    <a:lumMod val="85000"/>
                    <a:lumOff val="15000"/>
                  </a:schemeClr>
                </a:solidFill>
                <a:latin typeface="+mn-lt"/>
                <a:ea typeface="Batang" panose="02030600000101010101" pitchFamily="18" charset="-127"/>
                <a:cs typeface="+mn-cs"/>
              </a:defRPr>
            </a:lvl4pPr>
            <a:lvl5pPr marL="1828800" indent="0" algn="l" defTabSz="914400" rtl="0" eaLnBrk="1" latinLnBrk="0" hangingPunct="1">
              <a:lnSpc>
                <a:spcPct val="100000"/>
              </a:lnSpc>
              <a:spcBef>
                <a:spcPts val="500"/>
              </a:spcBef>
              <a:buSzPct val="80000"/>
              <a:buFont typeface="Arial" panose="020B0604020202020204" pitchFamily="34" charset="0"/>
              <a:buNone/>
              <a:defRPr sz="1000" kern="1200" spc="50" baseline="0">
                <a:solidFill>
                  <a:schemeClr val="tx1">
                    <a:lumMod val="85000"/>
                    <a:lumOff val="15000"/>
                  </a:schemeClr>
                </a:solidFill>
                <a:latin typeface="+mn-lt"/>
                <a:ea typeface="Batang" panose="02030600000101010101" pitchFamily="18" charset="-127"/>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Pct val="80000"/>
              <a:buFont typeface="Arial" panose="020B0604020202020204" pitchFamily="34" charset="0"/>
              <a:buNone/>
              <a:tabLst/>
              <a:defRPr/>
            </a:pPr>
            <a:r>
              <a:rPr kumimoji="0" lang="de-DE" sz="1600" b="0" i="0" u="none" strike="noStrike" kern="1200" cap="none" spc="50" normalizeH="0" baseline="0" noProof="0" dirty="0">
                <a:ln>
                  <a:noFill/>
                </a:ln>
                <a:solidFill>
                  <a:prstClr val="black">
                    <a:lumMod val="85000"/>
                    <a:lumOff val="15000"/>
                  </a:prstClr>
                </a:solidFill>
                <a:effectLst>
                  <a:outerShdw blurRad="38100" dist="38100" dir="2700000" algn="tl">
                    <a:srgbClr val="000000">
                      <a:alpha val="43137"/>
                    </a:srgbClr>
                  </a:outerShdw>
                </a:effectLst>
                <a:uLnTx/>
                <a:uFillTx/>
                <a:latin typeface="Bembo"/>
                <a:ea typeface="Batang" panose="02030600000101010101" pitchFamily="18" charset="-127"/>
                <a:cs typeface="+mn-cs"/>
              </a:rPr>
              <a:t>7. Nun sind deine Sprachkenntnisse an der Reihe</a:t>
            </a:r>
          </a:p>
          <a:p>
            <a:pPr marL="0" marR="0" lvl="0" indent="0" algn="l" defTabSz="914400" rtl="0" eaLnBrk="1" fontAlgn="auto" latinLnBrk="0" hangingPunct="1">
              <a:lnSpc>
                <a:spcPct val="100000"/>
              </a:lnSpc>
              <a:spcBef>
                <a:spcPts val="1000"/>
              </a:spcBef>
              <a:spcAft>
                <a:spcPts val="0"/>
              </a:spcAft>
              <a:buClrTx/>
              <a:buSzPct val="80000"/>
              <a:buFont typeface="Arial" panose="020B0604020202020204" pitchFamily="34" charset="0"/>
              <a:buNone/>
              <a:tabLst/>
              <a:defRPr/>
            </a:pPr>
            <a:r>
              <a:rPr kumimoji="0" lang="de-DE" sz="1600" b="0" i="0" u="none" strike="noStrike" kern="1200" cap="none" spc="50" normalizeH="0" baseline="0" noProof="0" dirty="0">
                <a:ln>
                  <a:noFill/>
                </a:ln>
                <a:solidFill>
                  <a:prstClr val="black">
                    <a:lumMod val="85000"/>
                    <a:lumOff val="15000"/>
                  </a:prstClr>
                </a:solidFill>
                <a:effectLst/>
                <a:uLnTx/>
                <a:uFillTx/>
                <a:latin typeface="Bembo"/>
                <a:ea typeface="Batang" panose="02030600000101010101" pitchFamily="18" charset="-127"/>
                <a:cs typeface="+mn-cs"/>
              </a:rPr>
              <a:t>Fülle als erstes deine Muttersprache(n) ein und gib dann weitere Sprachen an. Du kannst bei den weiteren Sprachen deine Fähigkeiten von A1 (Elementare Verwendung) bis C2 (Kompetente Verwendung) angeben und zwischen Verstehen, Sprechen und Schreiben unterscheiden. Falls du Zeugnisse oder Diplome (z. B. von Sprachkursen) hast, kannst du sie hier hochladen.</a:t>
            </a:r>
          </a:p>
        </p:txBody>
      </p:sp>
      <p:pic>
        <p:nvPicPr>
          <p:cNvPr id="10" name="Grafik 9">
            <a:extLst>
              <a:ext uri="{FF2B5EF4-FFF2-40B4-BE49-F238E27FC236}">
                <a16:creationId xmlns:a16="http://schemas.microsoft.com/office/drawing/2014/main" id="{644E7638-228F-CBAF-9A79-B77CE9A65C25}"/>
              </a:ext>
            </a:extLst>
          </p:cNvPr>
          <p:cNvPicPr>
            <a:picLocks noChangeAspect="1"/>
          </p:cNvPicPr>
          <p:nvPr/>
        </p:nvPicPr>
        <p:blipFill>
          <a:blip r:embed="rId3"/>
          <a:stretch>
            <a:fillRect/>
          </a:stretch>
        </p:blipFill>
        <p:spPr>
          <a:xfrm>
            <a:off x="5349613" y="2727782"/>
            <a:ext cx="3714867" cy="3749818"/>
          </a:xfrm>
          <a:prstGeom prst="rect">
            <a:avLst/>
          </a:prstGeom>
        </p:spPr>
      </p:pic>
      <p:pic>
        <p:nvPicPr>
          <p:cNvPr id="12" name="Grafik 11">
            <a:extLst>
              <a:ext uri="{FF2B5EF4-FFF2-40B4-BE49-F238E27FC236}">
                <a16:creationId xmlns:a16="http://schemas.microsoft.com/office/drawing/2014/main" id="{92C85CE9-6917-EBC4-996E-CD1197CF5E01}"/>
              </a:ext>
            </a:extLst>
          </p:cNvPr>
          <p:cNvPicPr>
            <a:picLocks noChangeAspect="1"/>
          </p:cNvPicPr>
          <p:nvPr/>
        </p:nvPicPr>
        <p:blipFill>
          <a:blip r:embed="rId4"/>
          <a:stretch>
            <a:fillRect/>
          </a:stretch>
        </p:blipFill>
        <p:spPr>
          <a:xfrm rot="20457467">
            <a:off x="9141424" y="3600270"/>
            <a:ext cx="1809091" cy="1992290"/>
          </a:xfrm>
          <a:prstGeom prst="rect">
            <a:avLst/>
          </a:prstGeom>
        </p:spPr>
      </p:pic>
    </p:spTree>
    <p:extLst>
      <p:ext uri="{BB962C8B-B14F-4D97-AF65-F5344CB8AC3E}">
        <p14:creationId xmlns:p14="http://schemas.microsoft.com/office/powerpoint/2010/main" val="26819681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platzhalter 3">
            <a:extLst>
              <a:ext uri="{FF2B5EF4-FFF2-40B4-BE49-F238E27FC236}">
                <a16:creationId xmlns:a16="http://schemas.microsoft.com/office/drawing/2014/main" id="{A3C80D24-199C-B8BD-85FA-20CB69D1A4A7}"/>
              </a:ext>
            </a:extLst>
          </p:cNvPr>
          <p:cNvSpPr>
            <a:spLocks noGrp="1"/>
          </p:cNvSpPr>
          <p:nvPr>
            <p:ph type="body" sz="half" idx="2"/>
          </p:nvPr>
        </p:nvSpPr>
        <p:spPr>
          <a:xfrm>
            <a:off x="685757" y="856150"/>
            <a:ext cx="4215332" cy="2676759"/>
          </a:xfrm>
        </p:spPr>
        <p:txBody>
          <a:bodyPr>
            <a:noAutofit/>
          </a:bodyPr>
          <a:lstStyle/>
          <a:p>
            <a:r>
              <a:rPr lang="de-DE" dirty="0">
                <a:effectLst>
                  <a:outerShdw blurRad="38100" dist="38100" dir="2700000" algn="tl">
                    <a:srgbClr val="000000">
                      <a:alpha val="43137"/>
                    </a:srgbClr>
                  </a:outerShdw>
                </a:effectLst>
              </a:rPr>
              <a:t>8. Wie steht es um deine digitalen Kompetenzen?</a:t>
            </a:r>
          </a:p>
          <a:p>
            <a:r>
              <a:rPr lang="de-DE" dirty="0"/>
              <a:t>Diese werden in vielen Jobs und Ausbildungen immer wichtiger. Du kannst hier aus Vorschlägen wählen, eigene Angaben machen, die Kompetenzen gruppieren und auch Zeugnisse anhängen!</a:t>
            </a:r>
          </a:p>
          <a:p>
            <a:r>
              <a:rPr lang="de-DE" dirty="0"/>
              <a:t>Tipp! Versuche deine Angaben zu digitalen Kompetenzen zu gruppieren, damit es übersichtlicher wirkt!</a:t>
            </a:r>
          </a:p>
        </p:txBody>
      </p:sp>
      <p:sp>
        <p:nvSpPr>
          <p:cNvPr id="5" name="Foliennummernplatzhalter 4">
            <a:extLst>
              <a:ext uri="{FF2B5EF4-FFF2-40B4-BE49-F238E27FC236}">
                <a16:creationId xmlns:a16="http://schemas.microsoft.com/office/drawing/2014/main" id="{0540FFCE-384F-E124-BB5D-F4FD4779DAA0}"/>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9D4AEF59-F28E-467C-9EA3-92D1CFAD475A}" type="slidenum">
              <a:rPr kumimoji="0" lang="en-US" sz="1600" b="0" i="0" u="none" strike="noStrike" kern="1200" cap="none" spc="0" normalizeH="0" baseline="0" noProof="0" smtClean="0">
                <a:ln>
                  <a:noFill/>
                </a:ln>
                <a:solidFill>
                  <a:prstClr val="black">
                    <a:lumMod val="85000"/>
                    <a:lumOff val="15000"/>
                  </a:prstClr>
                </a:solidFill>
                <a:effectLst/>
                <a:uLnTx/>
                <a:uFillTx/>
                <a:latin typeface="Bembo"/>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a:t>
            </a:fld>
            <a:endParaRPr kumimoji="0" lang="en-US" sz="1600" b="0" i="0" u="none" strike="noStrike" kern="1200" cap="none" spc="0" normalizeH="0" baseline="0" noProof="0">
              <a:ln>
                <a:noFill/>
              </a:ln>
              <a:solidFill>
                <a:prstClr val="black">
                  <a:lumMod val="85000"/>
                  <a:lumOff val="15000"/>
                </a:prstClr>
              </a:solidFill>
              <a:effectLst/>
              <a:uLnTx/>
              <a:uFillTx/>
              <a:latin typeface="Bembo"/>
              <a:ea typeface="+mn-ea"/>
              <a:cs typeface="+mn-cs"/>
            </a:endParaRPr>
          </a:p>
        </p:txBody>
      </p:sp>
      <p:sp>
        <p:nvSpPr>
          <p:cNvPr id="8" name="Textfeld 7">
            <a:extLst>
              <a:ext uri="{FF2B5EF4-FFF2-40B4-BE49-F238E27FC236}">
                <a16:creationId xmlns:a16="http://schemas.microsoft.com/office/drawing/2014/main" id="{BC47A741-E48C-CD9D-C68F-00003A16707B}"/>
              </a:ext>
            </a:extLst>
          </p:cNvPr>
          <p:cNvSpPr txBox="1"/>
          <p:nvPr/>
        </p:nvSpPr>
        <p:spPr>
          <a:xfrm>
            <a:off x="3132859" y="3244334"/>
            <a:ext cx="6265718"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AT" sz="1800" b="0" i="0" u="none" strike="noStrike" kern="1200" cap="none" spc="0" normalizeH="0" baseline="0" noProof="0" dirty="0">
              <a:ln>
                <a:noFill/>
              </a:ln>
              <a:solidFill>
                <a:prstClr val="black"/>
              </a:solidFill>
              <a:effectLst/>
              <a:uLnTx/>
              <a:uFillTx/>
              <a:latin typeface="Bembo"/>
              <a:ea typeface="+mn-ea"/>
              <a:cs typeface="+mn-cs"/>
            </a:endParaRPr>
          </a:p>
        </p:txBody>
      </p:sp>
      <p:pic>
        <p:nvPicPr>
          <p:cNvPr id="13" name="Grafik 12">
            <a:extLst>
              <a:ext uri="{FF2B5EF4-FFF2-40B4-BE49-F238E27FC236}">
                <a16:creationId xmlns:a16="http://schemas.microsoft.com/office/drawing/2014/main" id="{E297F7A2-1549-839B-C96B-74DD20C02831}"/>
              </a:ext>
            </a:extLst>
          </p:cNvPr>
          <p:cNvPicPr>
            <a:picLocks noChangeAspect="1"/>
          </p:cNvPicPr>
          <p:nvPr/>
        </p:nvPicPr>
        <p:blipFill>
          <a:blip r:embed="rId2"/>
          <a:stretch>
            <a:fillRect/>
          </a:stretch>
        </p:blipFill>
        <p:spPr>
          <a:xfrm>
            <a:off x="5143758" y="417699"/>
            <a:ext cx="5610833" cy="3753895"/>
          </a:xfrm>
          <a:prstGeom prst="rect">
            <a:avLst/>
          </a:prstGeom>
        </p:spPr>
      </p:pic>
      <p:pic>
        <p:nvPicPr>
          <p:cNvPr id="15" name="Grafik 14">
            <a:extLst>
              <a:ext uri="{FF2B5EF4-FFF2-40B4-BE49-F238E27FC236}">
                <a16:creationId xmlns:a16="http://schemas.microsoft.com/office/drawing/2014/main" id="{AC662133-8B70-898D-CA0D-68AE71EFD8D4}"/>
              </a:ext>
            </a:extLst>
          </p:cNvPr>
          <p:cNvPicPr>
            <a:picLocks noChangeAspect="1"/>
          </p:cNvPicPr>
          <p:nvPr/>
        </p:nvPicPr>
        <p:blipFill>
          <a:blip r:embed="rId3"/>
          <a:stretch>
            <a:fillRect/>
          </a:stretch>
        </p:blipFill>
        <p:spPr>
          <a:xfrm>
            <a:off x="1133696" y="4031673"/>
            <a:ext cx="3120102" cy="2524059"/>
          </a:xfrm>
          <a:prstGeom prst="rect">
            <a:avLst/>
          </a:prstGeom>
        </p:spPr>
      </p:pic>
      <p:sp>
        <p:nvSpPr>
          <p:cNvPr id="16" name="Textplatzhalter 3">
            <a:extLst>
              <a:ext uri="{FF2B5EF4-FFF2-40B4-BE49-F238E27FC236}">
                <a16:creationId xmlns:a16="http://schemas.microsoft.com/office/drawing/2014/main" id="{6071A6F8-C1A4-B8E1-6BE5-09E07186A727}"/>
              </a:ext>
            </a:extLst>
          </p:cNvPr>
          <p:cNvSpPr txBox="1">
            <a:spLocks/>
          </p:cNvSpPr>
          <p:nvPr/>
        </p:nvSpPr>
        <p:spPr>
          <a:xfrm>
            <a:off x="5183245" y="4531068"/>
            <a:ext cx="4215332" cy="2676759"/>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1000"/>
              </a:spcBef>
              <a:buSzPct val="80000"/>
              <a:buFont typeface="Arial" panose="020B0604020202020204" pitchFamily="34" charset="0"/>
              <a:buNone/>
              <a:defRPr sz="1600" kern="1200" spc="50" baseline="0">
                <a:solidFill>
                  <a:schemeClr val="tx1">
                    <a:lumMod val="85000"/>
                    <a:lumOff val="15000"/>
                  </a:schemeClr>
                </a:solidFill>
                <a:latin typeface="+mn-lt"/>
                <a:ea typeface="Batang" panose="02030600000101010101" pitchFamily="18" charset="-127"/>
                <a:cs typeface="+mn-cs"/>
              </a:defRPr>
            </a:lvl1pPr>
            <a:lvl2pPr marL="457200" indent="0" algn="l" defTabSz="914400" rtl="0" eaLnBrk="1" latinLnBrk="0" hangingPunct="1">
              <a:lnSpc>
                <a:spcPct val="100000"/>
              </a:lnSpc>
              <a:spcBef>
                <a:spcPts val="500"/>
              </a:spcBef>
              <a:buFontTx/>
              <a:buNone/>
              <a:defRPr sz="1400" kern="1200" spc="50" baseline="0">
                <a:solidFill>
                  <a:schemeClr val="tx1">
                    <a:lumMod val="85000"/>
                    <a:lumOff val="15000"/>
                  </a:schemeClr>
                </a:solidFill>
                <a:latin typeface="+mn-lt"/>
                <a:ea typeface="Batang" panose="02030600000101010101" pitchFamily="18" charset="-127"/>
                <a:cs typeface="+mn-cs"/>
              </a:defRPr>
            </a:lvl2pPr>
            <a:lvl3pPr marL="914400" indent="0" algn="l" defTabSz="914400" rtl="0" eaLnBrk="1" latinLnBrk="0" hangingPunct="1">
              <a:lnSpc>
                <a:spcPct val="100000"/>
              </a:lnSpc>
              <a:spcBef>
                <a:spcPts val="500"/>
              </a:spcBef>
              <a:buSzPct val="80000"/>
              <a:buFont typeface="Arial" panose="020B0604020202020204" pitchFamily="34" charset="0"/>
              <a:buNone/>
              <a:defRPr sz="1200" kern="1200" spc="50" baseline="0">
                <a:solidFill>
                  <a:schemeClr val="tx1">
                    <a:lumMod val="85000"/>
                    <a:lumOff val="15000"/>
                  </a:schemeClr>
                </a:solidFill>
                <a:latin typeface="+mn-lt"/>
                <a:ea typeface="Batang" panose="02030600000101010101" pitchFamily="18" charset="-127"/>
                <a:cs typeface="+mn-cs"/>
              </a:defRPr>
            </a:lvl3pPr>
            <a:lvl4pPr marL="1371600" indent="0" algn="l" defTabSz="914400" rtl="0" eaLnBrk="1" latinLnBrk="0" hangingPunct="1">
              <a:lnSpc>
                <a:spcPct val="100000"/>
              </a:lnSpc>
              <a:spcBef>
                <a:spcPts val="500"/>
              </a:spcBef>
              <a:buFontTx/>
              <a:buNone/>
              <a:defRPr sz="1000" kern="1200" spc="50" baseline="0">
                <a:solidFill>
                  <a:schemeClr val="tx1">
                    <a:lumMod val="85000"/>
                    <a:lumOff val="15000"/>
                  </a:schemeClr>
                </a:solidFill>
                <a:latin typeface="+mn-lt"/>
                <a:ea typeface="Batang" panose="02030600000101010101" pitchFamily="18" charset="-127"/>
                <a:cs typeface="+mn-cs"/>
              </a:defRPr>
            </a:lvl4pPr>
            <a:lvl5pPr marL="1828800" indent="0" algn="l" defTabSz="914400" rtl="0" eaLnBrk="1" latinLnBrk="0" hangingPunct="1">
              <a:lnSpc>
                <a:spcPct val="100000"/>
              </a:lnSpc>
              <a:spcBef>
                <a:spcPts val="500"/>
              </a:spcBef>
              <a:buSzPct val="80000"/>
              <a:buFont typeface="Arial" panose="020B0604020202020204" pitchFamily="34" charset="0"/>
              <a:buNone/>
              <a:defRPr sz="1000" kern="1200" spc="50" baseline="0">
                <a:solidFill>
                  <a:schemeClr val="tx1">
                    <a:lumMod val="85000"/>
                    <a:lumOff val="15000"/>
                  </a:schemeClr>
                </a:solidFill>
                <a:latin typeface="+mn-lt"/>
                <a:ea typeface="Batang" panose="02030600000101010101" pitchFamily="18" charset="-127"/>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Pct val="80000"/>
              <a:buFont typeface="Arial" panose="020B0604020202020204" pitchFamily="34" charset="0"/>
              <a:buNone/>
              <a:tabLst/>
              <a:defRPr/>
            </a:pPr>
            <a:r>
              <a:rPr kumimoji="0" lang="de-DE" sz="1600" b="0" i="0" u="none" strike="noStrike" kern="1200" cap="none" spc="50" normalizeH="0" baseline="0" noProof="0" dirty="0">
                <a:ln>
                  <a:noFill/>
                </a:ln>
                <a:solidFill>
                  <a:prstClr val="black">
                    <a:lumMod val="85000"/>
                    <a:lumOff val="15000"/>
                  </a:prstClr>
                </a:solidFill>
                <a:effectLst>
                  <a:outerShdw blurRad="38100" dist="38100" dir="2700000" algn="tl">
                    <a:srgbClr val="000000">
                      <a:alpha val="43137"/>
                    </a:srgbClr>
                  </a:outerShdw>
                </a:effectLst>
                <a:uLnTx/>
                <a:uFillTx/>
                <a:latin typeface="Bembo"/>
                <a:ea typeface="Batang" panose="02030600000101010101" pitchFamily="18" charset="-127"/>
                <a:cs typeface="+mn-cs"/>
              </a:rPr>
              <a:t>9. Welche Angaben möchtest du noch machen?</a:t>
            </a:r>
          </a:p>
          <a:p>
            <a:pPr marL="0" marR="0" lvl="0" indent="0" algn="l" defTabSz="914400" rtl="0" eaLnBrk="1" fontAlgn="auto" latinLnBrk="0" hangingPunct="1">
              <a:lnSpc>
                <a:spcPct val="100000"/>
              </a:lnSpc>
              <a:spcBef>
                <a:spcPts val="1000"/>
              </a:spcBef>
              <a:spcAft>
                <a:spcPts val="0"/>
              </a:spcAft>
              <a:buClrTx/>
              <a:buSzPct val="80000"/>
              <a:buFont typeface="Arial" panose="020B0604020202020204" pitchFamily="34" charset="0"/>
              <a:buNone/>
              <a:tabLst/>
              <a:defRPr/>
            </a:pPr>
            <a:r>
              <a:rPr kumimoji="0" lang="de-DE" sz="1600" b="0" i="0" u="none" strike="noStrike" kern="1200" cap="none" spc="50" normalizeH="0" baseline="0" noProof="0" dirty="0">
                <a:ln>
                  <a:noFill/>
                </a:ln>
                <a:solidFill>
                  <a:prstClr val="black">
                    <a:lumMod val="85000"/>
                    <a:lumOff val="15000"/>
                  </a:prstClr>
                </a:solidFill>
                <a:effectLst/>
                <a:uLnTx/>
                <a:uFillTx/>
                <a:latin typeface="Bembo"/>
                <a:ea typeface="Batang" panose="02030600000101010101" pitchFamily="18" charset="-127"/>
                <a:cs typeface="+mn-cs"/>
              </a:rPr>
              <a:t>Was sollen zukünftige Arbeitgeber/innen über dich wissen? Was sind deine Hobbys, deine Stärken und deine Fähigkeiten, Füge sie hinzu! Du hast eine große Auswahl an Kategorien! </a:t>
            </a:r>
          </a:p>
        </p:txBody>
      </p:sp>
    </p:spTree>
    <p:extLst>
      <p:ext uri="{BB962C8B-B14F-4D97-AF65-F5344CB8AC3E}">
        <p14:creationId xmlns:p14="http://schemas.microsoft.com/office/powerpoint/2010/main" val="29820306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platzhalter 3">
            <a:extLst>
              <a:ext uri="{FF2B5EF4-FFF2-40B4-BE49-F238E27FC236}">
                <a16:creationId xmlns:a16="http://schemas.microsoft.com/office/drawing/2014/main" id="{A3C80D24-199C-B8BD-85FA-20CB69D1A4A7}"/>
              </a:ext>
            </a:extLst>
          </p:cNvPr>
          <p:cNvSpPr>
            <a:spLocks noGrp="1"/>
          </p:cNvSpPr>
          <p:nvPr>
            <p:ph type="body" sz="half" idx="2"/>
          </p:nvPr>
        </p:nvSpPr>
        <p:spPr>
          <a:xfrm>
            <a:off x="602651" y="1448431"/>
            <a:ext cx="4088102" cy="4296375"/>
          </a:xfrm>
        </p:spPr>
        <p:txBody>
          <a:bodyPr>
            <a:noAutofit/>
          </a:bodyPr>
          <a:lstStyle/>
          <a:p>
            <a:r>
              <a:rPr lang="de-DE" dirty="0">
                <a:effectLst>
                  <a:outerShdw blurRad="38100" dist="38100" dir="2700000" algn="tl">
                    <a:srgbClr val="000000">
                      <a:alpha val="43137"/>
                    </a:srgbClr>
                  </a:outerShdw>
                </a:effectLst>
              </a:rPr>
              <a:t>10. Final Check</a:t>
            </a:r>
          </a:p>
          <a:p>
            <a:r>
              <a:rPr lang="de-DE" dirty="0"/>
              <a:t>Jetzt kannst du dein Profil teilen oder einen Lebenslauf speichern und als PDF an die gewünschte Stelle schicken. Um dein Profil zu teilen, klicke auf „Profil teilen“ in der Leiste links oben. Entscheide nun, ob du das ganze Profil teilen willst, oder nur Teile davon. Überprüfe alles. Wenn du sicher bist, dass alles passt, klicke auf „Weiter“ und gib den Zeitraum an, in dem du dein Profil teilen willst. Dann generiere einen Link. Diesen Link kannst du dann an alle Personen schicken, mit denen du dein Profil teilen willst.</a:t>
            </a:r>
          </a:p>
        </p:txBody>
      </p:sp>
      <p:sp>
        <p:nvSpPr>
          <p:cNvPr id="5" name="Foliennummernplatzhalter 4">
            <a:extLst>
              <a:ext uri="{FF2B5EF4-FFF2-40B4-BE49-F238E27FC236}">
                <a16:creationId xmlns:a16="http://schemas.microsoft.com/office/drawing/2014/main" id="{0540FFCE-384F-E124-BB5D-F4FD4779DAA0}"/>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9D4AEF59-F28E-467C-9EA3-92D1CFAD475A}" type="slidenum">
              <a:rPr kumimoji="0" lang="en-US" sz="1600" b="0" i="0" u="none" strike="noStrike" kern="1200" cap="none" spc="0" normalizeH="0" baseline="0" noProof="0" smtClean="0">
                <a:ln>
                  <a:noFill/>
                </a:ln>
                <a:solidFill>
                  <a:prstClr val="black">
                    <a:lumMod val="85000"/>
                    <a:lumOff val="15000"/>
                  </a:prstClr>
                </a:solidFill>
                <a:effectLst/>
                <a:uLnTx/>
                <a:uFillTx/>
                <a:latin typeface="Bembo"/>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5</a:t>
            </a:fld>
            <a:endParaRPr kumimoji="0" lang="en-US" sz="1600" b="0" i="0" u="none" strike="noStrike" kern="1200" cap="none" spc="0" normalizeH="0" baseline="0" noProof="0">
              <a:ln>
                <a:noFill/>
              </a:ln>
              <a:solidFill>
                <a:prstClr val="black">
                  <a:lumMod val="85000"/>
                  <a:lumOff val="15000"/>
                </a:prstClr>
              </a:solidFill>
              <a:effectLst/>
              <a:uLnTx/>
              <a:uFillTx/>
              <a:latin typeface="Bembo"/>
              <a:ea typeface="+mn-ea"/>
              <a:cs typeface="+mn-cs"/>
            </a:endParaRPr>
          </a:p>
        </p:txBody>
      </p:sp>
      <p:sp>
        <p:nvSpPr>
          <p:cNvPr id="8" name="Textfeld 7">
            <a:extLst>
              <a:ext uri="{FF2B5EF4-FFF2-40B4-BE49-F238E27FC236}">
                <a16:creationId xmlns:a16="http://schemas.microsoft.com/office/drawing/2014/main" id="{BC47A741-E48C-CD9D-C68F-00003A16707B}"/>
              </a:ext>
            </a:extLst>
          </p:cNvPr>
          <p:cNvSpPr txBox="1"/>
          <p:nvPr/>
        </p:nvSpPr>
        <p:spPr>
          <a:xfrm>
            <a:off x="3132859" y="3244334"/>
            <a:ext cx="6265718"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AT" sz="1800" b="0" i="0" u="none" strike="noStrike" kern="1200" cap="none" spc="0" normalizeH="0" baseline="0" noProof="0" dirty="0">
              <a:ln>
                <a:noFill/>
              </a:ln>
              <a:solidFill>
                <a:prstClr val="black"/>
              </a:solidFill>
              <a:effectLst/>
              <a:uLnTx/>
              <a:uFillTx/>
              <a:latin typeface="Bembo"/>
              <a:ea typeface="+mn-ea"/>
              <a:cs typeface="+mn-cs"/>
            </a:endParaRPr>
          </a:p>
        </p:txBody>
      </p:sp>
      <p:pic>
        <p:nvPicPr>
          <p:cNvPr id="3" name="Grafik 2">
            <a:extLst>
              <a:ext uri="{FF2B5EF4-FFF2-40B4-BE49-F238E27FC236}">
                <a16:creationId xmlns:a16="http://schemas.microsoft.com/office/drawing/2014/main" id="{13664DC5-666F-EAF8-182E-0505AF01DAFE}"/>
              </a:ext>
            </a:extLst>
          </p:cNvPr>
          <p:cNvPicPr>
            <a:picLocks noChangeAspect="1"/>
          </p:cNvPicPr>
          <p:nvPr/>
        </p:nvPicPr>
        <p:blipFill>
          <a:blip r:embed="rId2"/>
          <a:stretch>
            <a:fillRect/>
          </a:stretch>
        </p:blipFill>
        <p:spPr>
          <a:xfrm>
            <a:off x="5070765" y="794486"/>
            <a:ext cx="5705818" cy="4967807"/>
          </a:xfrm>
          <a:prstGeom prst="rect">
            <a:avLst/>
          </a:prstGeom>
        </p:spPr>
      </p:pic>
    </p:spTree>
    <p:extLst>
      <p:ext uri="{BB962C8B-B14F-4D97-AF65-F5344CB8AC3E}">
        <p14:creationId xmlns:p14="http://schemas.microsoft.com/office/powerpoint/2010/main" val="34040259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platzhalter 3">
            <a:extLst>
              <a:ext uri="{FF2B5EF4-FFF2-40B4-BE49-F238E27FC236}">
                <a16:creationId xmlns:a16="http://schemas.microsoft.com/office/drawing/2014/main" id="{A3C80D24-199C-B8BD-85FA-20CB69D1A4A7}"/>
              </a:ext>
            </a:extLst>
          </p:cNvPr>
          <p:cNvSpPr>
            <a:spLocks noGrp="1"/>
          </p:cNvSpPr>
          <p:nvPr>
            <p:ph type="body" sz="half" idx="2"/>
          </p:nvPr>
        </p:nvSpPr>
        <p:spPr>
          <a:xfrm>
            <a:off x="971315" y="1084749"/>
            <a:ext cx="3730358" cy="1552792"/>
          </a:xfrm>
        </p:spPr>
        <p:txBody>
          <a:bodyPr>
            <a:noAutofit/>
          </a:bodyPr>
          <a:lstStyle/>
          <a:p>
            <a:r>
              <a:rPr lang="de-DE" dirty="0">
                <a:effectLst>
                  <a:outerShdw blurRad="38100" dist="38100" dir="2700000" algn="tl">
                    <a:srgbClr val="000000">
                      <a:alpha val="43137"/>
                    </a:srgbClr>
                  </a:outerShdw>
                </a:effectLst>
              </a:rPr>
              <a:t>11. Lebenslauf erstellen</a:t>
            </a:r>
          </a:p>
          <a:p>
            <a:r>
              <a:rPr lang="de-DE" dirty="0"/>
              <a:t>Du kannst nun aus deinem Profil heraus einen Lebenslauf erstellen indem du „Profil als Ausgangsbasis nutzen“ anklickst.</a:t>
            </a:r>
          </a:p>
        </p:txBody>
      </p:sp>
      <p:sp>
        <p:nvSpPr>
          <p:cNvPr id="5" name="Foliennummernplatzhalter 4">
            <a:extLst>
              <a:ext uri="{FF2B5EF4-FFF2-40B4-BE49-F238E27FC236}">
                <a16:creationId xmlns:a16="http://schemas.microsoft.com/office/drawing/2014/main" id="{0540FFCE-384F-E124-BB5D-F4FD4779DAA0}"/>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9D4AEF59-F28E-467C-9EA3-92D1CFAD475A}" type="slidenum">
              <a:rPr kumimoji="0" lang="en-US" sz="1600" b="0" i="0" u="none" strike="noStrike" kern="1200" cap="none" spc="0" normalizeH="0" baseline="0" noProof="0" smtClean="0">
                <a:ln>
                  <a:noFill/>
                </a:ln>
                <a:solidFill>
                  <a:prstClr val="black">
                    <a:lumMod val="85000"/>
                    <a:lumOff val="15000"/>
                  </a:prstClr>
                </a:solidFill>
                <a:effectLst/>
                <a:uLnTx/>
                <a:uFillTx/>
                <a:latin typeface="Bembo"/>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6</a:t>
            </a:fld>
            <a:endParaRPr kumimoji="0" lang="en-US" sz="1600" b="0" i="0" u="none" strike="noStrike" kern="1200" cap="none" spc="0" normalizeH="0" baseline="0" noProof="0">
              <a:ln>
                <a:noFill/>
              </a:ln>
              <a:solidFill>
                <a:prstClr val="black">
                  <a:lumMod val="85000"/>
                  <a:lumOff val="15000"/>
                </a:prstClr>
              </a:solidFill>
              <a:effectLst/>
              <a:uLnTx/>
              <a:uFillTx/>
              <a:latin typeface="Bembo"/>
              <a:ea typeface="+mn-ea"/>
              <a:cs typeface="+mn-cs"/>
            </a:endParaRPr>
          </a:p>
        </p:txBody>
      </p:sp>
      <p:sp>
        <p:nvSpPr>
          <p:cNvPr id="8" name="Textfeld 7">
            <a:extLst>
              <a:ext uri="{FF2B5EF4-FFF2-40B4-BE49-F238E27FC236}">
                <a16:creationId xmlns:a16="http://schemas.microsoft.com/office/drawing/2014/main" id="{BC47A741-E48C-CD9D-C68F-00003A16707B}"/>
              </a:ext>
            </a:extLst>
          </p:cNvPr>
          <p:cNvSpPr txBox="1"/>
          <p:nvPr/>
        </p:nvSpPr>
        <p:spPr>
          <a:xfrm>
            <a:off x="3132859" y="3244334"/>
            <a:ext cx="6265718"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AT" sz="1800" b="0" i="0" u="none" strike="noStrike" kern="1200" cap="none" spc="0" normalizeH="0" baseline="0" noProof="0" dirty="0">
              <a:ln>
                <a:noFill/>
              </a:ln>
              <a:solidFill>
                <a:prstClr val="black"/>
              </a:solidFill>
              <a:effectLst/>
              <a:uLnTx/>
              <a:uFillTx/>
              <a:latin typeface="Bembo"/>
              <a:ea typeface="+mn-ea"/>
              <a:cs typeface="+mn-cs"/>
            </a:endParaRPr>
          </a:p>
        </p:txBody>
      </p:sp>
      <p:pic>
        <p:nvPicPr>
          <p:cNvPr id="6" name="Grafik 5">
            <a:extLst>
              <a:ext uri="{FF2B5EF4-FFF2-40B4-BE49-F238E27FC236}">
                <a16:creationId xmlns:a16="http://schemas.microsoft.com/office/drawing/2014/main" id="{60428695-A29F-ED4E-A2D3-8ECF9F777D2A}"/>
              </a:ext>
            </a:extLst>
          </p:cNvPr>
          <p:cNvPicPr>
            <a:picLocks noChangeAspect="1"/>
          </p:cNvPicPr>
          <p:nvPr/>
        </p:nvPicPr>
        <p:blipFill>
          <a:blip r:embed="rId2"/>
          <a:stretch>
            <a:fillRect/>
          </a:stretch>
        </p:blipFill>
        <p:spPr>
          <a:xfrm>
            <a:off x="4753114" y="1084749"/>
            <a:ext cx="6127882" cy="1598152"/>
          </a:xfrm>
          <a:prstGeom prst="rect">
            <a:avLst/>
          </a:prstGeom>
        </p:spPr>
      </p:pic>
      <p:pic>
        <p:nvPicPr>
          <p:cNvPr id="9" name="Grafik 8">
            <a:extLst>
              <a:ext uri="{FF2B5EF4-FFF2-40B4-BE49-F238E27FC236}">
                <a16:creationId xmlns:a16="http://schemas.microsoft.com/office/drawing/2014/main" id="{AA8FAF1E-620A-14FE-3FD1-1200D02030EC}"/>
              </a:ext>
            </a:extLst>
          </p:cNvPr>
          <p:cNvPicPr>
            <a:picLocks noChangeAspect="1"/>
          </p:cNvPicPr>
          <p:nvPr/>
        </p:nvPicPr>
        <p:blipFill>
          <a:blip r:embed="rId3"/>
          <a:stretch>
            <a:fillRect/>
          </a:stretch>
        </p:blipFill>
        <p:spPr>
          <a:xfrm>
            <a:off x="971315" y="2803796"/>
            <a:ext cx="5455249" cy="3478125"/>
          </a:xfrm>
          <a:prstGeom prst="rect">
            <a:avLst/>
          </a:prstGeom>
        </p:spPr>
      </p:pic>
      <p:sp>
        <p:nvSpPr>
          <p:cNvPr id="12" name="Textplatzhalter 3">
            <a:extLst>
              <a:ext uri="{FF2B5EF4-FFF2-40B4-BE49-F238E27FC236}">
                <a16:creationId xmlns:a16="http://schemas.microsoft.com/office/drawing/2014/main" id="{3D3DB002-B7E7-4A3E-E974-CAE58A5811E9}"/>
              </a:ext>
            </a:extLst>
          </p:cNvPr>
          <p:cNvSpPr txBox="1">
            <a:spLocks/>
          </p:cNvSpPr>
          <p:nvPr/>
        </p:nvSpPr>
        <p:spPr>
          <a:xfrm>
            <a:off x="6722929" y="3032421"/>
            <a:ext cx="3730358" cy="2678484"/>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1000"/>
              </a:spcBef>
              <a:buSzPct val="80000"/>
              <a:buFont typeface="Arial" panose="020B0604020202020204" pitchFamily="34" charset="0"/>
              <a:buNone/>
              <a:defRPr sz="1600" kern="1200" spc="50" baseline="0">
                <a:solidFill>
                  <a:schemeClr val="tx1">
                    <a:lumMod val="85000"/>
                    <a:lumOff val="15000"/>
                  </a:schemeClr>
                </a:solidFill>
                <a:latin typeface="+mn-lt"/>
                <a:ea typeface="Batang" panose="02030600000101010101" pitchFamily="18" charset="-127"/>
                <a:cs typeface="+mn-cs"/>
              </a:defRPr>
            </a:lvl1pPr>
            <a:lvl2pPr marL="457200" indent="0" algn="l" defTabSz="914400" rtl="0" eaLnBrk="1" latinLnBrk="0" hangingPunct="1">
              <a:lnSpc>
                <a:spcPct val="100000"/>
              </a:lnSpc>
              <a:spcBef>
                <a:spcPts val="500"/>
              </a:spcBef>
              <a:buFontTx/>
              <a:buNone/>
              <a:defRPr sz="1400" kern="1200" spc="50" baseline="0">
                <a:solidFill>
                  <a:schemeClr val="tx1">
                    <a:lumMod val="85000"/>
                    <a:lumOff val="15000"/>
                  </a:schemeClr>
                </a:solidFill>
                <a:latin typeface="+mn-lt"/>
                <a:ea typeface="Batang" panose="02030600000101010101" pitchFamily="18" charset="-127"/>
                <a:cs typeface="+mn-cs"/>
              </a:defRPr>
            </a:lvl2pPr>
            <a:lvl3pPr marL="914400" indent="0" algn="l" defTabSz="914400" rtl="0" eaLnBrk="1" latinLnBrk="0" hangingPunct="1">
              <a:lnSpc>
                <a:spcPct val="100000"/>
              </a:lnSpc>
              <a:spcBef>
                <a:spcPts val="500"/>
              </a:spcBef>
              <a:buSzPct val="80000"/>
              <a:buFont typeface="Arial" panose="020B0604020202020204" pitchFamily="34" charset="0"/>
              <a:buNone/>
              <a:defRPr sz="1200" kern="1200" spc="50" baseline="0">
                <a:solidFill>
                  <a:schemeClr val="tx1">
                    <a:lumMod val="85000"/>
                    <a:lumOff val="15000"/>
                  </a:schemeClr>
                </a:solidFill>
                <a:latin typeface="+mn-lt"/>
                <a:ea typeface="Batang" panose="02030600000101010101" pitchFamily="18" charset="-127"/>
                <a:cs typeface="+mn-cs"/>
              </a:defRPr>
            </a:lvl3pPr>
            <a:lvl4pPr marL="1371600" indent="0" algn="l" defTabSz="914400" rtl="0" eaLnBrk="1" latinLnBrk="0" hangingPunct="1">
              <a:lnSpc>
                <a:spcPct val="100000"/>
              </a:lnSpc>
              <a:spcBef>
                <a:spcPts val="500"/>
              </a:spcBef>
              <a:buFontTx/>
              <a:buNone/>
              <a:defRPr sz="1000" kern="1200" spc="50" baseline="0">
                <a:solidFill>
                  <a:schemeClr val="tx1">
                    <a:lumMod val="85000"/>
                    <a:lumOff val="15000"/>
                  </a:schemeClr>
                </a:solidFill>
                <a:latin typeface="+mn-lt"/>
                <a:ea typeface="Batang" panose="02030600000101010101" pitchFamily="18" charset="-127"/>
                <a:cs typeface="+mn-cs"/>
              </a:defRPr>
            </a:lvl4pPr>
            <a:lvl5pPr marL="1828800" indent="0" algn="l" defTabSz="914400" rtl="0" eaLnBrk="1" latinLnBrk="0" hangingPunct="1">
              <a:lnSpc>
                <a:spcPct val="100000"/>
              </a:lnSpc>
              <a:spcBef>
                <a:spcPts val="500"/>
              </a:spcBef>
              <a:buSzPct val="80000"/>
              <a:buFont typeface="Arial" panose="020B0604020202020204" pitchFamily="34" charset="0"/>
              <a:buNone/>
              <a:defRPr sz="1000" kern="1200" spc="50" baseline="0">
                <a:solidFill>
                  <a:schemeClr val="tx1">
                    <a:lumMod val="85000"/>
                    <a:lumOff val="15000"/>
                  </a:schemeClr>
                </a:solidFill>
                <a:latin typeface="+mn-lt"/>
                <a:ea typeface="Batang" panose="02030600000101010101" pitchFamily="18" charset="-127"/>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Pct val="80000"/>
              <a:buFont typeface="Arial" panose="020B0604020202020204" pitchFamily="34" charset="0"/>
              <a:buNone/>
              <a:tabLst/>
              <a:defRPr/>
            </a:pPr>
            <a:r>
              <a:rPr kumimoji="0" lang="de-DE" sz="1600" b="0" i="0" u="none" strike="noStrike" kern="1200" cap="none" spc="50" normalizeH="0" baseline="0" noProof="0" dirty="0">
                <a:ln>
                  <a:noFill/>
                </a:ln>
                <a:solidFill>
                  <a:prstClr val="black">
                    <a:lumMod val="85000"/>
                    <a:lumOff val="15000"/>
                  </a:prstClr>
                </a:solidFill>
                <a:effectLst/>
                <a:uLnTx/>
                <a:uFillTx/>
                <a:latin typeface="Bembo"/>
                <a:ea typeface="Batang" panose="02030600000101010101" pitchFamily="18" charset="-127"/>
                <a:cs typeface="+mn-cs"/>
              </a:rPr>
              <a:t>Wähle nun dein gesamtes Profil oder für den speziellen Lebenslauf relevante Teile und klicke auf „Weiter“.</a:t>
            </a:r>
          </a:p>
          <a:p>
            <a:pPr marL="0" marR="0" lvl="0" indent="0" algn="l" defTabSz="914400" rtl="0" eaLnBrk="1" fontAlgn="auto" latinLnBrk="0" hangingPunct="1">
              <a:lnSpc>
                <a:spcPct val="100000"/>
              </a:lnSpc>
              <a:spcBef>
                <a:spcPts val="1000"/>
              </a:spcBef>
              <a:spcAft>
                <a:spcPts val="0"/>
              </a:spcAft>
              <a:buClrTx/>
              <a:buSzPct val="80000"/>
              <a:buFont typeface="Arial" panose="020B0604020202020204" pitchFamily="34" charset="0"/>
              <a:buNone/>
              <a:tabLst/>
              <a:defRPr/>
            </a:pPr>
            <a:r>
              <a:rPr kumimoji="0" lang="de-DE" sz="1600" b="0" i="0" u="none" strike="noStrike" kern="1200" cap="none" spc="50" normalizeH="0" baseline="0" noProof="0" dirty="0">
                <a:ln>
                  <a:noFill/>
                </a:ln>
                <a:solidFill>
                  <a:prstClr val="black">
                    <a:lumMod val="85000"/>
                    <a:lumOff val="15000"/>
                  </a:prstClr>
                </a:solidFill>
                <a:effectLst/>
                <a:uLnTx/>
                <a:uFillTx/>
                <a:latin typeface="Bembo"/>
                <a:ea typeface="Batang" panose="02030600000101010101" pitchFamily="18" charset="-127"/>
                <a:cs typeface="+mn-cs"/>
              </a:rPr>
              <a:t>Wähle dann deine Vorlage aus und ob du zum Beispiel Seitenzahlen oder das Europass-Logo inkludieren willst oder nicht.</a:t>
            </a:r>
          </a:p>
        </p:txBody>
      </p:sp>
      <p:pic>
        <p:nvPicPr>
          <p:cNvPr id="3" name="Grafik 2">
            <a:extLst>
              <a:ext uri="{FF2B5EF4-FFF2-40B4-BE49-F238E27FC236}">
                <a16:creationId xmlns:a16="http://schemas.microsoft.com/office/drawing/2014/main" id="{10A64316-D9F9-FB8F-A919-1A9050981A65}"/>
              </a:ext>
            </a:extLst>
          </p:cNvPr>
          <p:cNvPicPr>
            <a:picLocks noChangeAspect="1"/>
          </p:cNvPicPr>
          <p:nvPr/>
        </p:nvPicPr>
        <p:blipFill>
          <a:blip r:embed="rId4"/>
          <a:stretch>
            <a:fillRect/>
          </a:stretch>
        </p:blipFill>
        <p:spPr>
          <a:xfrm>
            <a:off x="7767939" y="4735957"/>
            <a:ext cx="2349802" cy="2122043"/>
          </a:xfrm>
          <a:prstGeom prst="rect">
            <a:avLst/>
          </a:prstGeom>
        </p:spPr>
      </p:pic>
    </p:spTree>
    <p:extLst>
      <p:ext uri="{BB962C8B-B14F-4D97-AF65-F5344CB8AC3E}">
        <p14:creationId xmlns:p14="http://schemas.microsoft.com/office/powerpoint/2010/main" val="33038664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9" name="Picture 78">
            <a:extLst>
              <a:ext uri="{FF2B5EF4-FFF2-40B4-BE49-F238E27FC236}">
                <a16:creationId xmlns:a16="http://schemas.microsoft.com/office/drawing/2014/main" id="{DEB2E8C4-C3E7-4048-A43D-9859510CFA9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10905744" y="0"/>
            <a:ext cx="1286256" cy="6858000"/>
          </a:xfrm>
          <a:prstGeom prst="rect">
            <a:avLst/>
          </a:prstGeom>
        </p:spPr>
      </p:pic>
      <mc:AlternateContent xmlns:mc="http://schemas.openxmlformats.org/markup-compatibility/2006" xmlns:p14="http://schemas.microsoft.com/office/powerpoint/2010/main">
        <mc:Choice Requires="p14">
          <p:contentPart p14:bwMode="auto" r:id="rId3">
            <p14:nvContentPartPr>
              <p14:cNvPr id="81" name="Ink 80">
                <a:extLst>
                  <a:ext uri="{FF2B5EF4-FFF2-40B4-BE49-F238E27FC236}">
                    <a16:creationId xmlns:a16="http://schemas.microsoft.com/office/drawing/2014/main" id="{24D29CCB-7956-4E3E-8880-304085F04BF4}"/>
                  </a:ext>
                  <a:ext uri="{C183D7F6-B498-43B3-948B-1728B52AA6E4}">
                    <adec:decorative xmlns:adec="http://schemas.microsoft.com/office/drawing/2017/decorative" val="1"/>
                  </a:ext>
                </a:extLst>
              </p14:cNvPr>
              <p14:cNvContentPartPr>
                <a14:cpLocks xmlns:a14="http://schemas.microsoft.com/office/drawing/2010/main" noGrp="1" noRot="1" noChangeAspect="1" noMove="1" noResize="1" noEditPoints="1" noAdjustHandles="1" noChangeArrowheads="1" noChangeShapeType="1"/>
              </p14:cNvContentPartPr>
              <p14:nvPr>
                <p:extLst>
                  <p:ext uri="{386F3935-93C4-4BCD-93E2-E3B085C9AB24}">
                    <p16:designElem xmlns:p16="http://schemas.microsoft.com/office/powerpoint/2015/main" val="1"/>
                  </p:ext>
                </p:extLst>
              </p14:nvPr>
            </p14:nvContentPartPr>
            <p14:xfrm>
              <a:off x="12490710" y="6342652"/>
              <a:ext cx="360" cy="360"/>
            </p14:xfrm>
          </p:contentPart>
        </mc:Choice>
        <mc:Fallback xmlns="">
          <p:pic>
            <p:nvPicPr>
              <p:cNvPr id="81" name="Ink 80">
                <a:extLst>
                  <a:ext uri="{FF2B5EF4-FFF2-40B4-BE49-F238E27FC236}">
                    <a16:creationId xmlns:a16="http://schemas.microsoft.com/office/drawing/2014/main" id="{24D29CCB-7956-4E3E-8880-304085F04BF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p:cNvPicPr>
              <p:nvPr/>
            </p:nvPicPr>
            <p:blipFill>
              <a:blip r:embed="rId4"/>
              <a:stretch>
                <a:fillRect/>
              </a:stretch>
            </p:blipFill>
            <p:spPr>
              <a:xfrm>
                <a:off x="12481710" y="6333652"/>
                <a:ext cx="18000" cy="18000"/>
              </a:xfrm>
              <a:prstGeom prst="rect">
                <a:avLst/>
              </a:prstGeom>
            </p:spPr>
          </p:pic>
        </mc:Fallback>
      </mc:AlternateContent>
      <p:sp useBgFill="1">
        <p:nvSpPr>
          <p:cNvPr id="83" name="Rectangle 82">
            <a:extLst>
              <a:ext uri="{FF2B5EF4-FFF2-40B4-BE49-F238E27FC236}">
                <a16:creationId xmlns:a16="http://schemas.microsoft.com/office/drawing/2014/main" id="{9CBA58E7-9A9C-4C81-A025-88F5595B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embo"/>
              <a:ea typeface="+mn-ea"/>
              <a:cs typeface="+mn-cs"/>
            </a:endParaRPr>
          </a:p>
        </p:txBody>
      </p:sp>
      <p:sp>
        <p:nvSpPr>
          <p:cNvPr id="85" name="Freeform: Shape 84">
            <a:extLst>
              <a:ext uri="{FF2B5EF4-FFF2-40B4-BE49-F238E27FC236}">
                <a16:creationId xmlns:a16="http://schemas.microsoft.com/office/drawing/2014/main" id="{BAD1FD00-072F-41B1-A5C3-D9E51FFF2F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0768629" cy="1978172"/>
          </a:xfrm>
          <a:custGeom>
            <a:avLst/>
            <a:gdLst>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13657 w 10768629"/>
              <a:gd name="connsiteY144" fmla="*/ 1730706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13657 w 10768629"/>
              <a:gd name="connsiteY144" fmla="*/ 1730706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560151 w 10768629"/>
              <a:gd name="connsiteY167" fmla="*/ 1963609 h 1978172"/>
              <a:gd name="connsiteX168" fmla="*/ 2367221 w 10768629"/>
              <a:gd name="connsiteY168" fmla="*/ 1971884 h 1978172"/>
              <a:gd name="connsiteX169" fmla="*/ 2272130 w 10768629"/>
              <a:gd name="connsiteY169" fmla="*/ 1961162 h 1978172"/>
              <a:gd name="connsiteX170" fmla="*/ 2189404 w 10768629"/>
              <a:gd name="connsiteY170" fmla="*/ 1978172 h 1978172"/>
              <a:gd name="connsiteX171" fmla="*/ 2077704 w 10768629"/>
              <a:gd name="connsiteY171" fmla="*/ 1965002 h 1978172"/>
              <a:gd name="connsiteX172" fmla="*/ 1967996 w 10768629"/>
              <a:gd name="connsiteY172" fmla="*/ 1953187 h 1978172"/>
              <a:gd name="connsiteX173" fmla="*/ 1855805 w 10768629"/>
              <a:gd name="connsiteY173" fmla="*/ 1926082 h 1978172"/>
              <a:gd name="connsiteX174" fmla="*/ 1790957 w 10768629"/>
              <a:gd name="connsiteY174" fmla="*/ 1919460 h 1978172"/>
              <a:gd name="connsiteX175" fmla="*/ 1613978 w 10768629"/>
              <a:gd name="connsiteY175" fmla="*/ 1891581 h 1978172"/>
              <a:gd name="connsiteX176" fmla="*/ 1436831 w 10768629"/>
              <a:gd name="connsiteY176" fmla="*/ 1856201 h 1978172"/>
              <a:gd name="connsiteX177" fmla="*/ 1332568 w 10768629"/>
              <a:gd name="connsiteY177" fmla="*/ 1793149 h 1978172"/>
              <a:gd name="connsiteX178" fmla="*/ 1186881 w 10768629"/>
              <a:gd name="connsiteY178" fmla="*/ 1768613 h 1978172"/>
              <a:gd name="connsiteX179" fmla="*/ 1162595 w 10768629"/>
              <a:gd name="connsiteY179" fmla="*/ 1758337 h 1978172"/>
              <a:gd name="connsiteX180" fmla="*/ 1128523 w 10768629"/>
              <a:gd name="connsiteY180" fmla="*/ 1763621 h 1978172"/>
              <a:gd name="connsiteX181" fmla="*/ 991903 w 10768629"/>
              <a:gd name="connsiteY181" fmla="*/ 1786741 h 1978172"/>
              <a:gd name="connsiteX182" fmla="*/ 883960 w 10768629"/>
              <a:gd name="connsiteY182" fmla="*/ 1822386 h 1978172"/>
              <a:gd name="connsiteX183" fmla="*/ 766531 w 10768629"/>
              <a:gd name="connsiteY183" fmla="*/ 1805053 h 1978172"/>
              <a:gd name="connsiteX184" fmla="*/ 669779 w 10768629"/>
              <a:gd name="connsiteY184" fmla="*/ 1800537 h 1978172"/>
              <a:gd name="connsiteX185" fmla="*/ 523898 w 10768629"/>
              <a:gd name="connsiteY185" fmla="*/ 1811085 h 1978172"/>
              <a:gd name="connsiteX186" fmla="*/ 360251 w 10768629"/>
              <a:gd name="connsiteY186" fmla="*/ 1830735 h 1978172"/>
              <a:gd name="connsiteX187" fmla="*/ 255207 w 10768629"/>
              <a:gd name="connsiteY187" fmla="*/ 1818275 h 1978172"/>
              <a:gd name="connsiteX188" fmla="*/ 101803 w 10768629"/>
              <a:gd name="connsiteY188" fmla="*/ 1870647 h 1978172"/>
              <a:gd name="connsiteX189" fmla="*/ 25397 w 10768629"/>
              <a:gd name="connsiteY189" fmla="*/ 1888443 h 1978172"/>
              <a:gd name="connsiteX190" fmla="*/ 2370 w 10768629"/>
              <a:gd name="connsiteY190" fmla="*/ 1878311 h 1978172"/>
              <a:gd name="connsiteX191" fmla="*/ 0 w 10768629"/>
              <a:gd name="connsiteY191" fmla="*/ 1878785 h 1978172"/>
              <a:gd name="connsiteX192" fmla="*/ 0 w 10768629"/>
              <a:gd name="connsiteY192"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13657 w 10768629"/>
              <a:gd name="connsiteY144" fmla="*/ 1730706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31503 w 10768629"/>
              <a:gd name="connsiteY166" fmla="*/ 1931749 h 1978172"/>
              <a:gd name="connsiteX167" fmla="*/ 2560151 w 10768629"/>
              <a:gd name="connsiteY167" fmla="*/ 1963609 h 1978172"/>
              <a:gd name="connsiteX168" fmla="*/ 2367221 w 10768629"/>
              <a:gd name="connsiteY168" fmla="*/ 1971884 h 1978172"/>
              <a:gd name="connsiteX169" fmla="*/ 2272130 w 10768629"/>
              <a:gd name="connsiteY169" fmla="*/ 1961162 h 1978172"/>
              <a:gd name="connsiteX170" fmla="*/ 2189404 w 10768629"/>
              <a:gd name="connsiteY170" fmla="*/ 1978172 h 1978172"/>
              <a:gd name="connsiteX171" fmla="*/ 2077704 w 10768629"/>
              <a:gd name="connsiteY171" fmla="*/ 1965002 h 1978172"/>
              <a:gd name="connsiteX172" fmla="*/ 1967996 w 10768629"/>
              <a:gd name="connsiteY172" fmla="*/ 1953187 h 1978172"/>
              <a:gd name="connsiteX173" fmla="*/ 1855805 w 10768629"/>
              <a:gd name="connsiteY173" fmla="*/ 1926082 h 1978172"/>
              <a:gd name="connsiteX174" fmla="*/ 1790957 w 10768629"/>
              <a:gd name="connsiteY174" fmla="*/ 1919460 h 1978172"/>
              <a:gd name="connsiteX175" fmla="*/ 1613978 w 10768629"/>
              <a:gd name="connsiteY175" fmla="*/ 1891581 h 1978172"/>
              <a:gd name="connsiteX176" fmla="*/ 1436831 w 10768629"/>
              <a:gd name="connsiteY176" fmla="*/ 1856201 h 1978172"/>
              <a:gd name="connsiteX177" fmla="*/ 1332568 w 10768629"/>
              <a:gd name="connsiteY177" fmla="*/ 1793149 h 1978172"/>
              <a:gd name="connsiteX178" fmla="*/ 1186881 w 10768629"/>
              <a:gd name="connsiteY178" fmla="*/ 1768613 h 1978172"/>
              <a:gd name="connsiteX179" fmla="*/ 1162595 w 10768629"/>
              <a:gd name="connsiteY179" fmla="*/ 1758337 h 1978172"/>
              <a:gd name="connsiteX180" fmla="*/ 1128523 w 10768629"/>
              <a:gd name="connsiteY180" fmla="*/ 1763621 h 1978172"/>
              <a:gd name="connsiteX181" fmla="*/ 991903 w 10768629"/>
              <a:gd name="connsiteY181" fmla="*/ 1786741 h 1978172"/>
              <a:gd name="connsiteX182" fmla="*/ 883960 w 10768629"/>
              <a:gd name="connsiteY182" fmla="*/ 1822386 h 1978172"/>
              <a:gd name="connsiteX183" fmla="*/ 766531 w 10768629"/>
              <a:gd name="connsiteY183" fmla="*/ 1805053 h 1978172"/>
              <a:gd name="connsiteX184" fmla="*/ 669779 w 10768629"/>
              <a:gd name="connsiteY184" fmla="*/ 1800537 h 1978172"/>
              <a:gd name="connsiteX185" fmla="*/ 523898 w 10768629"/>
              <a:gd name="connsiteY185" fmla="*/ 1811085 h 1978172"/>
              <a:gd name="connsiteX186" fmla="*/ 360251 w 10768629"/>
              <a:gd name="connsiteY186" fmla="*/ 1830735 h 1978172"/>
              <a:gd name="connsiteX187" fmla="*/ 255207 w 10768629"/>
              <a:gd name="connsiteY187" fmla="*/ 1818275 h 1978172"/>
              <a:gd name="connsiteX188" fmla="*/ 101803 w 10768629"/>
              <a:gd name="connsiteY188" fmla="*/ 1870647 h 1978172"/>
              <a:gd name="connsiteX189" fmla="*/ 25397 w 10768629"/>
              <a:gd name="connsiteY189" fmla="*/ 1888443 h 1978172"/>
              <a:gd name="connsiteX190" fmla="*/ 2370 w 10768629"/>
              <a:gd name="connsiteY190" fmla="*/ 1878311 h 1978172"/>
              <a:gd name="connsiteX191" fmla="*/ 0 w 10768629"/>
              <a:gd name="connsiteY191" fmla="*/ 1878785 h 1978172"/>
              <a:gd name="connsiteX192" fmla="*/ 0 w 10768629"/>
              <a:gd name="connsiteY192"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13657 w 10768629"/>
              <a:gd name="connsiteY144" fmla="*/ 1730706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091363 w 10768629"/>
              <a:gd name="connsiteY163" fmla="*/ 1929171 h 1978172"/>
              <a:gd name="connsiteX164" fmla="*/ 3038835 w 10768629"/>
              <a:gd name="connsiteY164" fmla="*/ 1920210 h 1978172"/>
              <a:gd name="connsiteX165" fmla="*/ 2897201 w 10768629"/>
              <a:gd name="connsiteY165" fmla="*/ 1926772 h 1978172"/>
              <a:gd name="connsiteX166" fmla="*/ 2731503 w 10768629"/>
              <a:gd name="connsiteY166" fmla="*/ 1931749 h 1978172"/>
              <a:gd name="connsiteX167" fmla="*/ 2560151 w 10768629"/>
              <a:gd name="connsiteY167" fmla="*/ 1963609 h 1978172"/>
              <a:gd name="connsiteX168" fmla="*/ 2367221 w 10768629"/>
              <a:gd name="connsiteY168" fmla="*/ 1971884 h 1978172"/>
              <a:gd name="connsiteX169" fmla="*/ 2272130 w 10768629"/>
              <a:gd name="connsiteY169" fmla="*/ 1961162 h 1978172"/>
              <a:gd name="connsiteX170" fmla="*/ 2189404 w 10768629"/>
              <a:gd name="connsiteY170" fmla="*/ 1978172 h 1978172"/>
              <a:gd name="connsiteX171" fmla="*/ 2077704 w 10768629"/>
              <a:gd name="connsiteY171" fmla="*/ 1965002 h 1978172"/>
              <a:gd name="connsiteX172" fmla="*/ 1967996 w 10768629"/>
              <a:gd name="connsiteY172" fmla="*/ 1953187 h 1978172"/>
              <a:gd name="connsiteX173" fmla="*/ 1855805 w 10768629"/>
              <a:gd name="connsiteY173" fmla="*/ 1926082 h 1978172"/>
              <a:gd name="connsiteX174" fmla="*/ 1790957 w 10768629"/>
              <a:gd name="connsiteY174" fmla="*/ 1919460 h 1978172"/>
              <a:gd name="connsiteX175" fmla="*/ 1613978 w 10768629"/>
              <a:gd name="connsiteY175" fmla="*/ 1891581 h 1978172"/>
              <a:gd name="connsiteX176" fmla="*/ 1436831 w 10768629"/>
              <a:gd name="connsiteY176" fmla="*/ 1856201 h 1978172"/>
              <a:gd name="connsiteX177" fmla="*/ 1332568 w 10768629"/>
              <a:gd name="connsiteY177" fmla="*/ 1793149 h 1978172"/>
              <a:gd name="connsiteX178" fmla="*/ 1186881 w 10768629"/>
              <a:gd name="connsiteY178" fmla="*/ 1768613 h 1978172"/>
              <a:gd name="connsiteX179" fmla="*/ 1162595 w 10768629"/>
              <a:gd name="connsiteY179" fmla="*/ 1758337 h 1978172"/>
              <a:gd name="connsiteX180" fmla="*/ 1128523 w 10768629"/>
              <a:gd name="connsiteY180" fmla="*/ 1763621 h 1978172"/>
              <a:gd name="connsiteX181" fmla="*/ 991903 w 10768629"/>
              <a:gd name="connsiteY181" fmla="*/ 1786741 h 1978172"/>
              <a:gd name="connsiteX182" fmla="*/ 883960 w 10768629"/>
              <a:gd name="connsiteY182" fmla="*/ 1822386 h 1978172"/>
              <a:gd name="connsiteX183" fmla="*/ 766531 w 10768629"/>
              <a:gd name="connsiteY183" fmla="*/ 1805053 h 1978172"/>
              <a:gd name="connsiteX184" fmla="*/ 669779 w 10768629"/>
              <a:gd name="connsiteY184" fmla="*/ 1800537 h 1978172"/>
              <a:gd name="connsiteX185" fmla="*/ 523898 w 10768629"/>
              <a:gd name="connsiteY185" fmla="*/ 1811085 h 1978172"/>
              <a:gd name="connsiteX186" fmla="*/ 360251 w 10768629"/>
              <a:gd name="connsiteY186" fmla="*/ 1830735 h 1978172"/>
              <a:gd name="connsiteX187" fmla="*/ 255207 w 10768629"/>
              <a:gd name="connsiteY187" fmla="*/ 1818275 h 1978172"/>
              <a:gd name="connsiteX188" fmla="*/ 101803 w 10768629"/>
              <a:gd name="connsiteY188" fmla="*/ 1870647 h 1978172"/>
              <a:gd name="connsiteX189" fmla="*/ 25397 w 10768629"/>
              <a:gd name="connsiteY189" fmla="*/ 1888443 h 1978172"/>
              <a:gd name="connsiteX190" fmla="*/ 2370 w 10768629"/>
              <a:gd name="connsiteY190" fmla="*/ 1878311 h 1978172"/>
              <a:gd name="connsiteX191" fmla="*/ 0 w 10768629"/>
              <a:gd name="connsiteY191" fmla="*/ 1878785 h 1978172"/>
              <a:gd name="connsiteX192" fmla="*/ 0 w 10768629"/>
              <a:gd name="connsiteY192"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13657 w 10768629"/>
              <a:gd name="connsiteY144" fmla="*/ 1730706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28929 w 10768629"/>
              <a:gd name="connsiteY162" fmla="*/ 1938226 h 1978172"/>
              <a:gd name="connsiteX163" fmla="*/ 3091363 w 10768629"/>
              <a:gd name="connsiteY163" fmla="*/ 1929171 h 1978172"/>
              <a:gd name="connsiteX164" fmla="*/ 3038835 w 10768629"/>
              <a:gd name="connsiteY164" fmla="*/ 1920210 h 1978172"/>
              <a:gd name="connsiteX165" fmla="*/ 2897201 w 10768629"/>
              <a:gd name="connsiteY165" fmla="*/ 1926772 h 1978172"/>
              <a:gd name="connsiteX166" fmla="*/ 2731503 w 10768629"/>
              <a:gd name="connsiteY166" fmla="*/ 1931749 h 1978172"/>
              <a:gd name="connsiteX167" fmla="*/ 2560151 w 10768629"/>
              <a:gd name="connsiteY167" fmla="*/ 1963609 h 1978172"/>
              <a:gd name="connsiteX168" fmla="*/ 2367221 w 10768629"/>
              <a:gd name="connsiteY168" fmla="*/ 1971884 h 1978172"/>
              <a:gd name="connsiteX169" fmla="*/ 2272130 w 10768629"/>
              <a:gd name="connsiteY169" fmla="*/ 1961162 h 1978172"/>
              <a:gd name="connsiteX170" fmla="*/ 2189404 w 10768629"/>
              <a:gd name="connsiteY170" fmla="*/ 1978172 h 1978172"/>
              <a:gd name="connsiteX171" fmla="*/ 2077704 w 10768629"/>
              <a:gd name="connsiteY171" fmla="*/ 1965002 h 1978172"/>
              <a:gd name="connsiteX172" fmla="*/ 1967996 w 10768629"/>
              <a:gd name="connsiteY172" fmla="*/ 1953187 h 1978172"/>
              <a:gd name="connsiteX173" fmla="*/ 1855805 w 10768629"/>
              <a:gd name="connsiteY173" fmla="*/ 1926082 h 1978172"/>
              <a:gd name="connsiteX174" fmla="*/ 1790957 w 10768629"/>
              <a:gd name="connsiteY174" fmla="*/ 1919460 h 1978172"/>
              <a:gd name="connsiteX175" fmla="*/ 1613978 w 10768629"/>
              <a:gd name="connsiteY175" fmla="*/ 1891581 h 1978172"/>
              <a:gd name="connsiteX176" fmla="*/ 1436831 w 10768629"/>
              <a:gd name="connsiteY176" fmla="*/ 1856201 h 1978172"/>
              <a:gd name="connsiteX177" fmla="*/ 1332568 w 10768629"/>
              <a:gd name="connsiteY177" fmla="*/ 1793149 h 1978172"/>
              <a:gd name="connsiteX178" fmla="*/ 1186881 w 10768629"/>
              <a:gd name="connsiteY178" fmla="*/ 1768613 h 1978172"/>
              <a:gd name="connsiteX179" fmla="*/ 1162595 w 10768629"/>
              <a:gd name="connsiteY179" fmla="*/ 1758337 h 1978172"/>
              <a:gd name="connsiteX180" fmla="*/ 1128523 w 10768629"/>
              <a:gd name="connsiteY180" fmla="*/ 1763621 h 1978172"/>
              <a:gd name="connsiteX181" fmla="*/ 991903 w 10768629"/>
              <a:gd name="connsiteY181" fmla="*/ 1786741 h 1978172"/>
              <a:gd name="connsiteX182" fmla="*/ 883960 w 10768629"/>
              <a:gd name="connsiteY182" fmla="*/ 1822386 h 1978172"/>
              <a:gd name="connsiteX183" fmla="*/ 766531 w 10768629"/>
              <a:gd name="connsiteY183" fmla="*/ 1805053 h 1978172"/>
              <a:gd name="connsiteX184" fmla="*/ 669779 w 10768629"/>
              <a:gd name="connsiteY184" fmla="*/ 1800537 h 1978172"/>
              <a:gd name="connsiteX185" fmla="*/ 523898 w 10768629"/>
              <a:gd name="connsiteY185" fmla="*/ 1811085 h 1978172"/>
              <a:gd name="connsiteX186" fmla="*/ 360251 w 10768629"/>
              <a:gd name="connsiteY186" fmla="*/ 1830735 h 1978172"/>
              <a:gd name="connsiteX187" fmla="*/ 255207 w 10768629"/>
              <a:gd name="connsiteY187" fmla="*/ 1818275 h 1978172"/>
              <a:gd name="connsiteX188" fmla="*/ 101803 w 10768629"/>
              <a:gd name="connsiteY188" fmla="*/ 1870647 h 1978172"/>
              <a:gd name="connsiteX189" fmla="*/ 25397 w 10768629"/>
              <a:gd name="connsiteY189" fmla="*/ 1888443 h 1978172"/>
              <a:gd name="connsiteX190" fmla="*/ 2370 w 10768629"/>
              <a:gd name="connsiteY190" fmla="*/ 1878311 h 1978172"/>
              <a:gd name="connsiteX191" fmla="*/ 0 w 10768629"/>
              <a:gd name="connsiteY191" fmla="*/ 1878785 h 1978172"/>
              <a:gd name="connsiteX192" fmla="*/ 0 w 10768629"/>
              <a:gd name="connsiteY192"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13657 w 10768629"/>
              <a:gd name="connsiteY144" fmla="*/ 1730706 h 1978172"/>
              <a:gd name="connsiteX145" fmla="*/ 4759058 w 10768629"/>
              <a:gd name="connsiteY145" fmla="*/ 1766533 h 1978172"/>
              <a:gd name="connsiteX146" fmla="*/ 4686411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28929 w 10768629"/>
              <a:gd name="connsiteY162" fmla="*/ 1938226 h 1978172"/>
              <a:gd name="connsiteX163" fmla="*/ 3091363 w 10768629"/>
              <a:gd name="connsiteY163" fmla="*/ 1929171 h 1978172"/>
              <a:gd name="connsiteX164" fmla="*/ 3038835 w 10768629"/>
              <a:gd name="connsiteY164" fmla="*/ 1920210 h 1978172"/>
              <a:gd name="connsiteX165" fmla="*/ 2897201 w 10768629"/>
              <a:gd name="connsiteY165" fmla="*/ 1926772 h 1978172"/>
              <a:gd name="connsiteX166" fmla="*/ 2731503 w 10768629"/>
              <a:gd name="connsiteY166" fmla="*/ 1931749 h 1978172"/>
              <a:gd name="connsiteX167" fmla="*/ 2560151 w 10768629"/>
              <a:gd name="connsiteY167" fmla="*/ 1963609 h 1978172"/>
              <a:gd name="connsiteX168" fmla="*/ 2367221 w 10768629"/>
              <a:gd name="connsiteY168" fmla="*/ 1971884 h 1978172"/>
              <a:gd name="connsiteX169" fmla="*/ 2272130 w 10768629"/>
              <a:gd name="connsiteY169" fmla="*/ 1961162 h 1978172"/>
              <a:gd name="connsiteX170" fmla="*/ 2189404 w 10768629"/>
              <a:gd name="connsiteY170" fmla="*/ 1978172 h 1978172"/>
              <a:gd name="connsiteX171" fmla="*/ 2077704 w 10768629"/>
              <a:gd name="connsiteY171" fmla="*/ 1965002 h 1978172"/>
              <a:gd name="connsiteX172" fmla="*/ 1967996 w 10768629"/>
              <a:gd name="connsiteY172" fmla="*/ 1953187 h 1978172"/>
              <a:gd name="connsiteX173" fmla="*/ 1855805 w 10768629"/>
              <a:gd name="connsiteY173" fmla="*/ 1926082 h 1978172"/>
              <a:gd name="connsiteX174" fmla="*/ 1790957 w 10768629"/>
              <a:gd name="connsiteY174" fmla="*/ 1919460 h 1978172"/>
              <a:gd name="connsiteX175" fmla="*/ 1613978 w 10768629"/>
              <a:gd name="connsiteY175" fmla="*/ 1891581 h 1978172"/>
              <a:gd name="connsiteX176" fmla="*/ 1436831 w 10768629"/>
              <a:gd name="connsiteY176" fmla="*/ 1856201 h 1978172"/>
              <a:gd name="connsiteX177" fmla="*/ 1332568 w 10768629"/>
              <a:gd name="connsiteY177" fmla="*/ 1793149 h 1978172"/>
              <a:gd name="connsiteX178" fmla="*/ 1186881 w 10768629"/>
              <a:gd name="connsiteY178" fmla="*/ 1768613 h 1978172"/>
              <a:gd name="connsiteX179" fmla="*/ 1162595 w 10768629"/>
              <a:gd name="connsiteY179" fmla="*/ 1758337 h 1978172"/>
              <a:gd name="connsiteX180" fmla="*/ 1128523 w 10768629"/>
              <a:gd name="connsiteY180" fmla="*/ 1763621 h 1978172"/>
              <a:gd name="connsiteX181" fmla="*/ 991903 w 10768629"/>
              <a:gd name="connsiteY181" fmla="*/ 1786741 h 1978172"/>
              <a:gd name="connsiteX182" fmla="*/ 883960 w 10768629"/>
              <a:gd name="connsiteY182" fmla="*/ 1822386 h 1978172"/>
              <a:gd name="connsiteX183" fmla="*/ 766531 w 10768629"/>
              <a:gd name="connsiteY183" fmla="*/ 1805053 h 1978172"/>
              <a:gd name="connsiteX184" fmla="*/ 669779 w 10768629"/>
              <a:gd name="connsiteY184" fmla="*/ 1800537 h 1978172"/>
              <a:gd name="connsiteX185" fmla="*/ 523898 w 10768629"/>
              <a:gd name="connsiteY185" fmla="*/ 1811085 h 1978172"/>
              <a:gd name="connsiteX186" fmla="*/ 360251 w 10768629"/>
              <a:gd name="connsiteY186" fmla="*/ 1830735 h 1978172"/>
              <a:gd name="connsiteX187" fmla="*/ 255207 w 10768629"/>
              <a:gd name="connsiteY187" fmla="*/ 1818275 h 1978172"/>
              <a:gd name="connsiteX188" fmla="*/ 101803 w 10768629"/>
              <a:gd name="connsiteY188" fmla="*/ 1870647 h 1978172"/>
              <a:gd name="connsiteX189" fmla="*/ 25397 w 10768629"/>
              <a:gd name="connsiteY189" fmla="*/ 1888443 h 1978172"/>
              <a:gd name="connsiteX190" fmla="*/ 2370 w 10768629"/>
              <a:gd name="connsiteY190" fmla="*/ 1878311 h 1978172"/>
              <a:gd name="connsiteX191" fmla="*/ 0 w 10768629"/>
              <a:gd name="connsiteY191" fmla="*/ 1878785 h 1978172"/>
              <a:gd name="connsiteX192" fmla="*/ 0 w 10768629"/>
              <a:gd name="connsiteY192"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13657 w 10768629"/>
              <a:gd name="connsiteY144" fmla="*/ 1730706 h 1978172"/>
              <a:gd name="connsiteX145" fmla="*/ 4686411 w 10768629"/>
              <a:gd name="connsiteY145" fmla="*/ 1771811 h 1978172"/>
              <a:gd name="connsiteX146" fmla="*/ 4568686 w 10768629"/>
              <a:gd name="connsiteY146" fmla="*/ 1786141 h 1978172"/>
              <a:gd name="connsiteX147" fmla="*/ 4418751 w 10768629"/>
              <a:gd name="connsiteY147" fmla="*/ 1796932 h 1978172"/>
              <a:gd name="connsiteX148" fmla="*/ 4378377 w 10768629"/>
              <a:gd name="connsiteY148" fmla="*/ 1815528 h 1978172"/>
              <a:gd name="connsiteX149" fmla="*/ 4320575 w 10768629"/>
              <a:gd name="connsiteY149" fmla="*/ 1832722 h 1978172"/>
              <a:gd name="connsiteX150" fmla="*/ 4220200 w 10768629"/>
              <a:gd name="connsiteY150" fmla="*/ 1873173 h 1978172"/>
              <a:gd name="connsiteX151" fmla="*/ 4105361 w 10768629"/>
              <a:gd name="connsiteY151" fmla="*/ 1894711 h 1978172"/>
              <a:gd name="connsiteX152" fmla="*/ 3973223 w 10768629"/>
              <a:gd name="connsiteY152" fmla="*/ 1881015 h 1978172"/>
              <a:gd name="connsiteX153" fmla="*/ 3900992 w 10768629"/>
              <a:gd name="connsiteY153" fmla="*/ 1880603 h 1978172"/>
              <a:gd name="connsiteX154" fmla="*/ 3662119 w 10768629"/>
              <a:gd name="connsiteY154" fmla="*/ 1876289 h 1978172"/>
              <a:gd name="connsiteX155" fmla="*/ 3496919 w 10768629"/>
              <a:gd name="connsiteY155" fmla="*/ 1873180 h 1978172"/>
              <a:gd name="connsiteX156" fmla="*/ 3449433 w 10768629"/>
              <a:gd name="connsiteY156" fmla="*/ 1889681 h 1978172"/>
              <a:gd name="connsiteX157" fmla="*/ 3369766 w 10768629"/>
              <a:gd name="connsiteY157" fmla="*/ 1916653 h 1978172"/>
              <a:gd name="connsiteX158" fmla="*/ 3290336 w 10768629"/>
              <a:gd name="connsiteY158" fmla="*/ 1925039 h 1978172"/>
              <a:gd name="connsiteX159" fmla="*/ 3224897 w 10768629"/>
              <a:gd name="connsiteY159" fmla="*/ 1943733 h 1978172"/>
              <a:gd name="connsiteX160" fmla="*/ 3161463 w 10768629"/>
              <a:gd name="connsiteY160" fmla="*/ 1946591 h 1978172"/>
              <a:gd name="connsiteX161" fmla="*/ 3128929 w 10768629"/>
              <a:gd name="connsiteY161" fmla="*/ 1938226 h 1978172"/>
              <a:gd name="connsiteX162" fmla="*/ 3091363 w 10768629"/>
              <a:gd name="connsiteY162" fmla="*/ 1929171 h 1978172"/>
              <a:gd name="connsiteX163" fmla="*/ 3038835 w 10768629"/>
              <a:gd name="connsiteY163" fmla="*/ 1920210 h 1978172"/>
              <a:gd name="connsiteX164" fmla="*/ 2897201 w 10768629"/>
              <a:gd name="connsiteY164" fmla="*/ 1926772 h 1978172"/>
              <a:gd name="connsiteX165" fmla="*/ 2731503 w 10768629"/>
              <a:gd name="connsiteY165" fmla="*/ 1931749 h 1978172"/>
              <a:gd name="connsiteX166" fmla="*/ 2560151 w 10768629"/>
              <a:gd name="connsiteY166" fmla="*/ 1963609 h 1978172"/>
              <a:gd name="connsiteX167" fmla="*/ 2367221 w 10768629"/>
              <a:gd name="connsiteY167" fmla="*/ 1971884 h 1978172"/>
              <a:gd name="connsiteX168" fmla="*/ 2272130 w 10768629"/>
              <a:gd name="connsiteY168" fmla="*/ 1961162 h 1978172"/>
              <a:gd name="connsiteX169" fmla="*/ 2189404 w 10768629"/>
              <a:gd name="connsiteY169" fmla="*/ 1978172 h 1978172"/>
              <a:gd name="connsiteX170" fmla="*/ 2077704 w 10768629"/>
              <a:gd name="connsiteY170" fmla="*/ 1965002 h 1978172"/>
              <a:gd name="connsiteX171" fmla="*/ 1967996 w 10768629"/>
              <a:gd name="connsiteY171" fmla="*/ 1953187 h 1978172"/>
              <a:gd name="connsiteX172" fmla="*/ 1855805 w 10768629"/>
              <a:gd name="connsiteY172" fmla="*/ 1926082 h 1978172"/>
              <a:gd name="connsiteX173" fmla="*/ 1790957 w 10768629"/>
              <a:gd name="connsiteY173" fmla="*/ 1919460 h 1978172"/>
              <a:gd name="connsiteX174" fmla="*/ 1613978 w 10768629"/>
              <a:gd name="connsiteY174" fmla="*/ 1891581 h 1978172"/>
              <a:gd name="connsiteX175" fmla="*/ 1436831 w 10768629"/>
              <a:gd name="connsiteY175" fmla="*/ 1856201 h 1978172"/>
              <a:gd name="connsiteX176" fmla="*/ 1332568 w 10768629"/>
              <a:gd name="connsiteY176" fmla="*/ 1793149 h 1978172"/>
              <a:gd name="connsiteX177" fmla="*/ 1186881 w 10768629"/>
              <a:gd name="connsiteY177" fmla="*/ 1768613 h 1978172"/>
              <a:gd name="connsiteX178" fmla="*/ 1162595 w 10768629"/>
              <a:gd name="connsiteY178" fmla="*/ 1758337 h 1978172"/>
              <a:gd name="connsiteX179" fmla="*/ 1128523 w 10768629"/>
              <a:gd name="connsiteY179" fmla="*/ 1763621 h 1978172"/>
              <a:gd name="connsiteX180" fmla="*/ 991903 w 10768629"/>
              <a:gd name="connsiteY180" fmla="*/ 1786741 h 1978172"/>
              <a:gd name="connsiteX181" fmla="*/ 883960 w 10768629"/>
              <a:gd name="connsiteY181" fmla="*/ 1822386 h 1978172"/>
              <a:gd name="connsiteX182" fmla="*/ 766531 w 10768629"/>
              <a:gd name="connsiteY182" fmla="*/ 1805053 h 1978172"/>
              <a:gd name="connsiteX183" fmla="*/ 669779 w 10768629"/>
              <a:gd name="connsiteY183" fmla="*/ 1800537 h 1978172"/>
              <a:gd name="connsiteX184" fmla="*/ 523898 w 10768629"/>
              <a:gd name="connsiteY184" fmla="*/ 1811085 h 1978172"/>
              <a:gd name="connsiteX185" fmla="*/ 360251 w 10768629"/>
              <a:gd name="connsiteY185" fmla="*/ 1830735 h 1978172"/>
              <a:gd name="connsiteX186" fmla="*/ 255207 w 10768629"/>
              <a:gd name="connsiteY186" fmla="*/ 1818275 h 1978172"/>
              <a:gd name="connsiteX187" fmla="*/ 101803 w 10768629"/>
              <a:gd name="connsiteY187" fmla="*/ 1870647 h 1978172"/>
              <a:gd name="connsiteX188" fmla="*/ 25397 w 10768629"/>
              <a:gd name="connsiteY188" fmla="*/ 1888443 h 1978172"/>
              <a:gd name="connsiteX189" fmla="*/ 2370 w 10768629"/>
              <a:gd name="connsiteY189" fmla="*/ 1878311 h 1978172"/>
              <a:gd name="connsiteX190" fmla="*/ 0 w 10768629"/>
              <a:gd name="connsiteY190" fmla="*/ 1878785 h 1978172"/>
              <a:gd name="connsiteX191" fmla="*/ 0 w 10768629"/>
              <a:gd name="connsiteY191"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789844 w 10768629"/>
              <a:gd name="connsiteY144" fmla="*/ 1730706 h 1978172"/>
              <a:gd name="connsiteX145" fmla="*/ 4686411 w 10768629"/>
              <a:gd name="connsiteY145" fmla="*/ 1771811 h 1978172"/>
              <a:gd name="connsiteX146" fmla="*/ 4568686 w 10768629"/>
              <a:gd name="connsiteY146" fmla="*/ 1786141 h 1978172"/>
              <a:gd name="connsiteX147" fmla="*/ 4418751 w 10768629"/>
              <a:gd name="connsiteY147" fmla="*/ 1796932 h 1978172"/>
              <a:gd name="connsiteX148" fmla="*/ 4378377 w 10768629"/>
              <a:gd name="connsiteY148" fmla="*/ 1815528 h 1978172"/>
              <a:gd name="connsiteX149" fmla="*/ 4320575 w 10768629"/>
              <a:gd name="connsiteY149" fmla="*/ 1832722 h 1978172"/>
              <a:gd name="connsiteX150" fmla="*/ 4220200 w 10768629"/>
              <a:gd name="connsiteY150" fmla="*/ 1873173 h 1978172"/>
              <a:gd name="connsiteX151" fmla="*/ 4105361 w 10768629"/>
              <a:gd name="connsiteY151" fmla="*/ 1894711 h 1978172"/>
              <a:gd name="connsiteX152" fmla="*/ 3973223 w 10768629"/>
              <a:gd name="connsiteY152" fmla="*/ 1881015 h 1978172"/>
              <a:gd name="connsiteX153" fmla="*/ 3900992 w 10768629"/>
              <a:gd name="connsiteY153" fmla="*/ 1880603 h 1978172"/>
              <a:gd name="connsiteX154" fmla="*/ 3662119 w 10768629"/>
              <a:gd name="connsiteY154" fmla="*/ 1876289 h 1978172"/>
              <a:gd name="connsiteX155" fmla="*/ 3496919 w 10768629"/>
              <a:gd name="connsiteY155" fmla="*/ 1873180 h 1978172"/>
              <a:gd name="connsiteX156" fmla="*/ 3449433 w 10768629"/>
              <a:gd name="connsiteY156" fmla="*/ 1889681 h 1978172"/>
              <a:gd name="connsiteX157" fmla="*/ 3369766 w 10768629"/>
              <a:gd name="connsiteY157" fmla="*/ 1916653 h 1978172"/>
              <a:gd name="connsiteX158" fmla="*/ 3290336 w 10768629"/>
              <a:gd name="connsiteY158" fmla="*/ 1925039 h 1978172"/>
              <a:gd name="connsiteX159" fmla="*/ 3224897 w 10768629"/>
              <a:gd name="connsiteY159" fmla="*/ 1943733 h 1978172"/>
              <a:gd name="connsiteX160" fmla="*/ 3161463 w 10768629"/>
              <a:gd name="connsiteY160" fmla="*/ 1946591 h 1978172"/>
              <a:gd name="connsiteX161" fmla="*/ 3128929 w 10768629"/>
              <a:gd name="connsiteY161" fmla="*/ 1938226 h 1978172"/>
              <a:gd name="connsiteX162" fmla="*/ 3091363 w 10768629"/>
              <a:gd name="connsiteY162" fmla="*/ 1929171 h 1978172"/>
              <a:gd name="connsiteX163" fmla="*/ 3038835 w 10768629"/>
              <a:gd name="connsiteY163" fmla="*/ 1920210 h 1978172"/>
              <a:gd name="connsiteX164" fmla="*/ 2897201 w 10768629"/>
              <a:gd name="connsiteY164" fmla="*/ 1926772 h 1978172"/>
              <a:gd name="connsiteX165" fmla="*/ 2731503 w 10768629"/>
              <a:gd name="connsiteY165" fmla="*/ 1931749 h 1978172"/>
              <a:gd name="connsiteX166" fmla="*/ 2560151 w 10768629"/>
              <a:gd name="connsiteY166" fmla="*/ 1963609 h 1978172"/>
              <a:gd name="connsiteX167" fmla="*/ 2367221 w 10768629"/>
              <a:gd name="connsiteY167" fmla="*/ 1971884 h 1978172"/>
              <a:gd name="connsiteX168" fmla="*/ 2272130 w 10768629"/>
              <a:gd name="connsiteY168" fmla="*/ 1961162 h 1978172"/>
              <a:gd name="connsiteX169" fmla="*/ 2189404 w 10768629"/>
              <a:gd name="connsiteY169" fmla="*/ 1978172 h 1978172"/>
              <a:gd name="connsiteX170" fmla="*/ 2077704 w 10768629"/>
              <a:gd name="connsiteY170" fmla="*/ 1965002 h 1978172"/>
              <a:gd name="connsiteX171" fmla="*/ 1967996 w 10768629"/>
              <a:gd name="connsiteY171" fmla="*/ 1953187 h 1978172"/>
              <a:gd name="connsiteX172" fmla="*/ 1855805 w 10768629"/>
              <a:gd name="connsiteY172" fmla="*/ 1926082 h 1978172"/>
              <a:gd name="connsiteX173" fmla="*/ 1790957 w 10768629"/>
              <a:gd name="connsiteY173" fmla="*/ 1919460 h 1978172"/>
              <a:gd name="connsiteX174" fmla="*/ 1613978 w 10768629"/>
              <a:gd name="connsiteY174" fmla="*/ 1891581 h 1978172"/>
              <a:gd name="connsiteX175" fmla="*/ 1436831 w 10768629"/>
              <a:gd name="connsiteY175" fmla="*/ 1856201 h 1978172"/>
              <a:gd name="connsiteX176" fmla="*/ 1332568 w 10768629"/>
              <a:gd name="connsiteY176" fmla="*/ 1793149 h 1978172"/>
              <a:gd name="connsiteX177" fmla="*/ 1186881 w 10768629"/>
              <a:gd name="connsiteY177" fmla="*/ 1768613 h 1978172"/>
              <a:gd name="connsiteX178" fmla="*/ 1162595 w 10768629"/>
              <a:gd name="connsiteY178" fmla="*/ 1758337 h 1978172"/>
              <a:gd name="connsiteX179" fmla="*/ 1128523 w 10768629"/>
              <a:gd name="connsiteY179" fmla="*/ 1763621 h 1978172"/>
              <a:gd name="connsiteX180" fmla="*/ 991903 w 10768629"/>
              <a:gd name="connsiteY180" fmla="*/ 1786741 h 1978172"/>
              <a:gd name="connsiteX181" fmla="*/ 883960 w 10768629"/>
              <a:gd name="connsiteY181" fmla="*/ 1822386 h 1978172"/>
              <a:gd name="connsiteX182" fmla="*/ 766531 w 10768629"/>
              <a:gd name="connsiteY182" fmla="*/ 1805053 h 1978172"/>
              <a:gd name="connsiteX183" fmla="*/ 669779 w 10768629"/>
              <a:gd name="connsiteY183" fmla="*/ 1800537 h 1978172"/>
              <a:gd name="connsiteX184" fmla="*/ 523898 w 10768629"/>
              <a:gd name="connsiteY184" fmla="*/ 1811085 h 1978172"/>
              <a:gd name="connsiteX185" fmla="*/ 360251 w 10768629"/>
              <a:gd name="connsiteY185" fmla="*/ 1830735 h 1978172"/>
              <a:gd name="connsiteX186" fmla="*/ 255207 w 10768629"/>
              <a:gd name="connsiteY186" fmla="*/ 1818275 h 1978172"/>
              <a:gd name="connsiteX187" fmla="*/ 101803 w 10768629"/>
              <a:gd name="connsiteY187" fmla="*/ 1870647 h 1978172"/>
              <a:gd name="connsiteX188" fmla="*/ 25397 w 10768629"/>
              <a:gd name="connsiteY188" fmla="*/ 1888443 h 1978172"/>
              <a:gd name="connsiteX189" fmla="*/ 2370 w 10768629"/>
              <a:gd name="connsiteY189" fmla="*/ 1878311 h 1978172"/>
              <a:gd name="connsiteX190" fmla="*/ 0 w 10768629"/>
              <a:gd name="connsiteY190" fmla="*/ 1878785 h 1978172"/>
              <a:gd name="connsiteX191" fmla="*/ 0 w 10768629"/>
              <a:gd name="connsiteY191"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51784 w 10768629"/>
              <a:gd name="connsiteY143" fmla="*/ 1726895 h 1978172"/>
              <a:gd name="connsiteX144" fmla="*/ 4789844 w 10768629"/>
              <a:gd name="connsiteY144" fmla="*/ 1730706 h 1978172"/>
              <a:gd name="connsiteX145" fmla="*/ 4686411 w 10768629"/>
              <a:gd name="connsiteY145" fmla="*/ 1771811 h 1978172"/>
              <a:gd name="connsiteX146" fmla="*/ 4568686 w 10768629"/>
              <a:gd name="connsiteY146" fmla="*/ 1786141 h 1978172"/>
              <a:gd name="connsiteX147" fmla="*/ 4418751 w 10768629"/>
              <a:gd name="connsiteY147" fmla="*/ 1796932 h 1978172"/>
              <a:gd name="connsiteX148" fmla="*/ 4378377 w 10768629"/>
              <a:gd name="connsiteY148" fmla="*/ 1815528 h 1978172"/>
              <a:gd name="connsiteX149" fmla="*/ 4320575 w 10768629"/>
              <a:gd name="connsiteY149" fmla="*/ 1832722 h 1978172"/>
              <a:gd name="connsiteX150" fmla="*/ 4220200 w 10768629"/>
              <a:gd name="connsiteY150" fmla="*/ 1873173 h 1978172"/>
              <a:gd name="connsiteX151" fmla="*/ 4105361 w 10768629"/>
              <a:gd name="connsiteY151" fmla="*/ 1894711 h 1978172"/>
              <a:gd name="connsiteX152" fmla="*/ 3973223 w 10768629"/>
              <a:gd name="connsiteY152" fmla="*/ 1881015 h 1978172"/>
              <a:gd name="connsiteX153" fmla="*/ 3900992 w 10768629"/>
              <a:gd name="connsiteY153" fmla="*/ 1880603 h 1978172"/>
              <a:gd name="connsiteX154" fmla="*/ 3662119 w 10768629"/>
              <a:gd name="connsiteY154" fmla="*/ 1876289 h 1978172"/>
              <a:gd name="connsiteX155" fmla="*/ 3496919 w 10768629"/>
              <a:gd name="connsiteY155" fmla="*/ 1873180 h 1978172"/>
              <a:gd name="connsiteX156" fmla="*/ 3449433 w 10768629"/>
              <a:gd name="connsiteY156" fmla="*/ 1889681 h 1978172"/>
              <a:gd name="connsiteX157" fmla="*/ 3369766 w 10768629"/>
              <a:gd name="connsiteY157" fmla="*/ 1916653 h 1978172"/>
              <a:gd name="connsiteX158" fmla="*/ 3290336 w 10768629"/>
              <a:gd name="connsiteY158" fmla="*/ 1925039 h 1978172"/>
              <a:gd name="connsiteX159" fmla="*/ 3224897 w 10768629"/>
              <a:gd name="connsiteY159" fmla="*/ 1943733 h 1978172"/>
              <a:gd name="connsiteX160" fmla="*/ 3161463 w 10768629"/>
              <a:gd name="connsiteY160" fmla="*/ 1946591 h 1978172"/>
              <a:gd name="connsiteX161" fmla="*/ 3128929 w 10768629"/>
              <a:gd name="connsiteY161" fmla="*/ 1938226 h 1978172"/>
              <a:gd name="connsiteX162" fmla="*/ 3091363 w 10768629"/>
              <a:gd name="connsiteY162" fmla="*/ 1929171 h 1978172"/>
              <a:gd name="connsiteX163" fmla="*/ 3038835 w 10768629"/>
              <a:gd name="connsiteY163" fmla="*/ 1920210 h 1978172"/>
              <a:gd name="connsiteX164" fmla="*/ 2897201 w 10768629"/>
              <a:gd name="connsiteY164" fmla="*/ 1926772 h 1978172"/>
              <a:gd name="connsiteX165" fmla="*/ 2731503 w 10768629"/>
              <a:gd name="connsiteY165" fmla="*/ 1931749 h 1978172"/>
              <a:gd name="connsiteX166" fmla="*/ 2560151 w 10768629"/>
              <a:gd name="connsiteY166" fmla="*/ 1963609 h 1978172"/>
              <a:gd name="connsiteX167" fmla="*/ 2367221 w 10768629"/>
              <a:gd name="connsiteY167" fmla="*/ 1971884 h 1978172"/>
              <a:gd name="connsiteX168" fmla="*/ 2272130 w 10768629"/>
              <a:gd name="connsiteY168" fmla="*/ 1961162 h 1978172"/>
              <a:gd name="connsiteX169" fmla="*/ 2189404 w 10768629"/>
              <a:gd name="connsiteY169" fmla="*/ 1978172 h 1978172"/>
              <a:gd name="connsiteX170" fmla="*/ 2077704 w 10768629"/>
              <a:gd name="connsiteY170" fmla="*/ 1965002 h 1978172"/>
              <a:gd name="connsiteX171" fmla="*/ 1967996 w 10768629"/>
              <a:gd name="connsiteY171" fmla="*/ 1953187 h 1978172"/>
              <a:gd name="connsiteX172" fmla="*/ 1855805 w 10768629"/>
              <a:gd name="connsiteY172" fmla="*/ 1926082 h 1978172"/>
              <a:gd name="connsiteX173" fmla="*/ 1790957 w 10768629"/>
              <a:gd name="connsiteY173" fmla="*/ 1919460 h 1978172"/>
              <a:gd name="connsiteX174" fmla="*/ 1613978 w 10768629"/>
              <a:gd name="connsiteY174" fmla="*/ 1891581 h 1978172"/>
              <a:gd name="connsiteX175" fmla="*/ 1436831 w 10768629"/>
              <a:gd name="connsiteY175" fmla="*/ 1856201 h 1978172"/>
              <a:gd name="connsiteX176" fmla="*/ 1332568 w 10768629"/>
              <a:gd name="connsiteY176" fmla="*/ 1793149 h 1978172"/>
              <a:gd name="connsiteX177" fmla="*/ 1186881 w 10768629"/>
              <a:gd name="connsiteY177" fmla="*/ 1768613 h 1978172"/>
              <a:gd name="connsiteX178" fmla="*/ 1162595 w 10768629"/>
              <a:gd name="connsiteY178" fmla="*/ 1758337 h 1978172"/>
              <a:gd name="connsiteX179" fmla="*/ 1128523 w 10768629"/>
              <a:gd name="connsiteY179" fmla="*/ 1763621 h 1978172"/>
              <a:gd name="connsiteX180" fmla="*/ 991903 w 10768629"/>
              <a:gd name="connsiteY180" fmla="*/ 1786741 h 1978172"/>
              <a:gd name="connsiteX181" fmla="*/ 883960 w 10768629"/>
              <a:gd name="connsiteY181" fmla="*/ 1822386 h 1978172"/>
              <a:gd name="connsiteX182" fmla="*/ 766531 w 10768629"/>
              <a:gd name="connsiteY182" fmla="*/ 1805053 h 1978172"/>
              <a:gd name="connsiteX183" fmla="*/ 669779 w 10768629"/>
              <a:gd name="connsiteY183" fmla="*/ 1800537 h 1978172"/>
              <a:gd name="connsiteX184" fmla="*/ 523898 w 10768629"/>
              <a:gd name="connsiteY184" fmla="*/ 1811085 h 1978172"/>
              <a:gd name="connsiteX185" fmla="*/ 360251 w 10768629"/>
              <a:gd name="connsiteY185" fmla="*/ 1830735 h 1978172"/>
              <a:gd name="connsiteX186" fmla="*/ 255207 w 10768629"/>
              <a:gd name="connsiteY186" fmla="*/ 1818275 h 1978172"/>
              <a:gd name="connsiteX187" fmla="*/ 101803 w 10768629"/>
              <a:gd name="connsiteY187" fmla="*/ 1870647 h 1978172"/>
              <a:gd name="connsiteX188" fmla="*/ 25397 w 10768629"/>
              <a:gd name="connsiteY188" fmla="*/ 1888443 h 1978172"/>
              <a:gd name="connsiteX189" fmla="*/ 2370 w 10768629"/>
              <a:gd name="connsiteY189" fmla="*/ 1878311 h 1978172"/>
              <a:gd name="connsiteX190" fmla="*/ 0 w 10768629"/>
              <a:gd name="connsiteY190" fmla="*/ 1878785 h 1978172"/>
              <a:gd name="connsiteX191" fmla="*/ 0 w 10768629"/>
              <a:gd name="connsiteY191"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51784 w 10768629"/>
              <a:gd name="connsiteY143" fmla="*/ 1726895 h 1978172"/>
              <a:gd name="connsiteX144" fmla="*/ 4789844 w 10768629"/>
              <a:gd name="connsiteY144" fmla="*/ 1730706 h 1978172"/>
              <a:gd name="connsiteX145" fmla="*/ 4686411 w 10768629"/>
              <a:gd name="connsiteY145" fmla="*/ 1771811 h 1978172"/>
              <a:gd name="connsiteX146" fmla="*/ 4568686 w 10768629"/>
              <a:gd name="connsiteY146" fmla="*/ 1786141 h 1978172"/>
              <a:gd name="connsiteX147" fmla="*/ 4418751 w 10768629"/>
              <a:gd name="connsiteY147" fmla="*/ 1796932 h 1978172"/>
              <a:gd name="connsiteX148" fmla="*/ 4378377 w 10768629"/>
              <a:gd name="connsiteY148" fmla="*/ 1815528 h 1978172"/>
              <a:gd name="connsiteX149" fmla="*/ 4320575 w 10768629"/>
              <a:gd name="connsiteY149" fmla="*/ 1832722 h 1978172"/>
              <a:gd name="connsiteX150" fmla="*/ 4220200 w 10768629"/>
              <a:gd name="connsiteY150" fmla="*/ 1873173 h 1978172"/>
              <a:gd name="connsiteX151" fmla="*/ 4105361 w 10768629"/>
              <a:gd name="connsiteY151" fmla="*/ 1894711 h 1978172"/>
              <a:gd name="connsiteX152" fmla="*/ 3973223 w 10768629"/>
              <a:gd name="connsiteY152" fmla="*/ 1881015 h 1978172"/>
              <a:gd name="connsiteX153" fmla="*/ 3900992 w 10768629"/>
              <a:gd name="connsiteY153" fmla="*/ 1880603 h 1978172"/>
              <a:gd name="connsiteX154" fmla="*/ 3662119 w 10768629"/>
              <a:gd name="connsiteY154" fmla="*/ 1876289 h 1978172"/>
              <a:gd name="connsiteX155" fmla="*/ 3496919 w 10768629"/>
              <a:gd name="connsiteY155" fmla="*/ 1873180 h 1978172"/>
              <a:gd name="connsiteX156" fmla="*/ 3449433 w 10768629"/>
              <a:gd name="connsiteY156" fmla="*/ 1889681 h 1978172"/>
              <a:gd name="connsiteX157" fmla="*/ 3369766 w 10768629"/>
              <a:gd name="connsiteY157" fmla="*/ 1916653 h 1978172"/>
              <a:gd name="connsiteX158" fmla="*/ 3290336 w 10768629"/>
              <a:gd name="connsiteY158" fmla="*/ 1925039 h 1978172"/>
              <a:gd name="connsiteX159" fmla="*/ 3224897 w 10768629"/>
              <a:gd name="connsiteY159" fmla="*/ 1943733 h 1978172"/>
              <a:gd name="connsiteX160" fmla="*/ 3161463 w 10768629"/>
              <a:gd name="connsiteY160" fmla="*/ 1946591 h 1978172"/>
              <a:gd name="connsiteX161" fmla="*/ 3128929 w 10768629"/>
              <a:gd name="connsiteY161" fmla="*/ 1938226 h 1978172"/>
              <a:gd name="connsiteX162" fmla="*/ 3091363 w 10768629"/>
              <a:gd name="connsiteY162" fmla="*/ 1929171 h 1978172"/>
              <a:gd name="connsiteX163" fmla="*/ 3038835 w 10768629"/>
              <a:gd name="connsiteY163" fmla="*/ 1920210 h 1978172"/>
              <a:gd name="connsiteX164" fmla="*/ 2897201 w 10768629"/>
              <a:gd name="connsiteY164" fmla="*/ 1926772 h 1978172"/>
              <a:gd name="connsiteX165" fmla="*/ 2731503 w 10768629"/>
              <a:gd name="connsiteY165" fmla="*/ 1931749 h 1978172"/>
              <a:gd name="connsiteX166" fmla="*/ 2560151 w 10768629"/>
              <a:gd name="connsiteY166" fmla="*/ 1963609 h 1978172"/>
              <a:gd name="connsiteX167" fmla="*/ 2367221 w 10768629"/>
              <a:gd name="connsiteY167" fmla="*/ 1971884 h 1978172"/>
              <a:gd name="connsiteX168" fmla="*/ 2272130 w 10768629"/>
              <a:gd name="connsiteY168" fmla="*/ 1961162 h 1978172"/>
              <a:gd name="connsiteX169" fmla="*/ 2189404 w 10768629"/>
              <a:gd name="connsiteY169" fmla="*/ 1978172 h 1978172"/>
              <a:gd name="connsiteX170" fmla="*/ 2077704 w 10768629"/>
              <a:gd name="connsiteY170" fmla="*/ 1965002 h 1978172"/>
              <a:gd name="connsiteX171" fmla="*/ 1967996 w 10768629"/>
              <a:gd name="connsiteY171" fmla="*/ 1953187 h 1978172"/>
              <a:gd name="connsiteX172" fmla="*/ 1855805 w 10768629"/>
              <a:gd name="connsiteY172" fmla="*/ 1926082 h 1978172"/>
              <a:gd name="connsiteX173" fmla="*/ 1790957 w 10768629"/>
              <a:gd name="connsiteY173" fmla="*/ 1919460 h 1978172"/>
              <a:gd name="connsiteX174" fmla="*/ 1613978 w 10768629"/>
              <a:gd name="connsiteY174" fmla="*/ 1891581 h 1978172"/>
              <a:gd name="connsiteX175" fmla="*/ 1436831 w 10768629"/>
              <a:gd name="connsiteY175" fmla="*/ 1856201 h 1978172"/>
              <a:gd name="connsiteX176" fmla="*/ 1332568 w 10768629"/>
              <a:gd name="connsiteY176" fmla="*/ 1793149 h 1978172"/>
              <a:gd name="connsiteX177" fmla="*/ 1186881 w 10768629"/>
              <a:gd name="connsiteY177" fmla="*/ 1768613 h 1978172"/>
              <a:gd name="connsiteX178" fmla="*/ 1162595 w 10768629"/>
              <a:gd name="connsiteY178" fmla="*/ 1758337 h 1978172"/>
              <a:gd name="connsiteX179" fmla="*/ 1128523 w 10768629"/>
              <a:gd name="connsiteY179" fmla="*/ 1763621 h 1978172"/>
              <a:gd name="connsiteX180" fmla="*/ 991903 w 10768629"/>
              <a:gd name="connsiteY180" fmla="*/ 1786741 h 1978172"/>
              <a:gd name="connsiteX181" fmla="*/ 883960 w 10768629"/>
              <a:gd name="connsiteY181" fmla="*/ 1822386 h 1978172"/>
              <a:gd name="connsiteX182" fmla="*/ 766531 w 10768629"/>
              <a:gd name="connsiteY182" fmla="*/ 1805053 h 1978172"/>
              <a:gd name="connsiteX183" fmla="*/ 669779 w 10768629"/>
              <a:gd name="connsiteY183" fmla="*/ 1800537 h 1978172"/>
              <a:gd name="connsiteX184" fmla="*/ 523898 w 10768629"/>
              <a:gd name="connsiteY184" fmla="*/ 1811085 h 1978172"/>
              <a:gd name="connsiteX185" fmla="*/ 360251 w 10768629"/>
              <a:gd name="connsiteY185" fmla="*/ 1830735 h 1978172"/>
              <a:gd name="connsiteX186" fmla="*/ 255207 w 10768629"/>
              <a:gd name="connsiteY186" fmla="*/ 1818275 h 1978172"/>
              <a:gd name="connsiteX187" fmla="*/ 101803 w 10768629"/>
              <a:gd name="connsiteY187" fmla="*/ 1870647 h 1978172"/>
              <a:gd name="connsiteX188" fmla="*/ 25397 w 10768629"/>
              <a:gd name="connsiteY188" fmla="*/ 1888443 h 1978172"/>
              <a:gd name="connsiteX189" fmla="*/ 2370 w 10768629"/>
              <a:gd name="connsiteY189" fmla="*/ 1878311 h 1978172"/>
              <a:gd name="connsiteX190" fmla="*/ 0 w 10768629"/>
              <a:gd name="connsiteY190" fmla="*/ 1878785 h 1978172"/>
              <a:gd name="connsiteX191" fmla="*/ 0 w 10768629"/>
              <a:gd name="connsiteY191"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51784 w 10768629"/>
              <a:gd name="connsiteY143" fmla="*/ 1726895 h 1978172"/>
              <a:gd name="connsiteX144" fmla="*/ 4789844 w 10768629"/>
              <a:gd name="connsiteY144" fmla="*/ 1730706 h 1978172"/>
              <a:gd name="connsiteX145" fmla="*/ 4686411 w 10768629"/>
              <a:gd name="connsiteY145" fmla="*/ 1771811 h 1978172"/>
              <a:gd name="connsiteX146" fmla="*/ 4568686 w 10768629"/>
              <a:gd name="connsiteY146" fmla="*/ 1786141 h 1978172"/>
              <a:gd name="connsiteX147" fmla="*/ 4418751 w 10768629"/>
              <a:gd name="connsiteY147" fmla="*/ 1796932 h 1978172"/>
              <a:gd name="connsiteX148" fmla="*/ 4378377 w 10768629"/>
              <a:gd name="connsiteY148" fmla="*/ 1815528 h 1978172"/>
              <a:gd name="connsiteX149" fmla="*/ 4320575 w 10768629"/>
              <a:gd name="connsiteY149" fmla="*/ 1832722 h 1978172"/>
              <a:gd name="connsiteX150" fmla="*/ 4220200 w 10768629"/>
              <a:gd name="connsiteY150" fmla="*/ 1873173 h 1978172"/>
              <a:gd name="connsiteX151" fmla="*/ 4105361 w 10768629"/>
              <a:gd name="connsiteY151" fmla="*/ 1894711 h 1978172"/>
              <a:gd name="connsiteX152" fmla="*/ 3973223 w 10768629"/>
              <a:gd name="connsiteY152" fmla="*/ 1881015 h 1978172"/>
              <a:gd name="connsiteX153" fmla="*/ 3900992 w 10768629"/>
              <a:gd name="connsiteY153" fmla="*/ 1880603 h 1978172"/>
              <a:gd name="connsiteX154" fmla="*/ 3662119 w 10768629"/>
              <a:gd name="connsiteY154" fmla="*/ 1876289 h 1978172"/>
              <a:gd name="connsiteX155" fmla="*/ 3496919 w 10768629"/>
              <a:gd name="connsiteY155" fmla="*/ 1873180 h 1978172"/>
              <a:gd name="connsiteX156" fmla="*/ 3449433 w 10768629"/>
              <a:gd name="connsiteY156" fmla="*/ 1889681 h 1978172"/>
              <a:gd name="connsiteX157" fmla="*/ 3369766 w 10768629"/>
              <a:gd name="connsiteY157" fmla="*/ 1916653 h 1978172"/>
              <a:gd name="connsiteX158" fmla="*/ 3290336 w 10768629"/>
              <a:gd name="connsiteY158" fmla="*/ 1925039 h 1978172"/>
              <a:gd name="connsiteX159" fmla="*/ 3224897 w 10768629"/>
              <a:gd name="connsiteY159" fmla="*/ 1943733 h 1978172"/>
              <a:gd name="connsiteX160" fmla="*/ 3161463 w 10768629"/>
              <a:gd name="connsiteY160" fmla="*/ 1946591 h 1978172"/>
              <a:gd name="connsiteX161" fmla="*/ 3128929 w 10768629"/>
              <a:gd name="connsiteY161" fmla="*/ 1938226 h 1978172"/>
              <a:gd name="connsiteX162" fmla="*/ 3091363 w 10768629"/>
              <a:gd name="connsiteY162" fmla="*/ 1929171 h 1978172"/>
              <a:gd name="connsiteX163" fmla="*/ 3038835 w 10768629"/>
              <a:gd name="connsiteY163" fmla="*/ 1920210 h 1978172"/>
              <a:gd name="connsiteX164" fmla="*/ 2897201 w 10768629"/>
              <a:gd name="connsiteY164" fmla="*/ 1926772 h 1978172"/>
              <a:gd name="connsiteX165" fmla="*/ 2731503 w 10768629"/>
              <a:gd name="connsiteY165" fmla="*/ 1931749 h 1978172"/>
              <a:gd name="connsiteX166" fmla="*/ 2560151 w 10768629"/>
              <a:gd name="connsiteY166" fmla="*/ 1963609 h 1978172"/>
              <a:gd name="connsiteX167" fmla="*/ 2367221 w 10768629"/>
              <a:gd name="connsiteY167" fmla="*/ 1971884 h 1978172"/>
              <a:gd name="connsiteX168" fmla="*/ 2272130 w 10768629"/>
              <a:gd name="connsiteY168" fmla="*/ 1961162 h 1978172"/>
              <a:gd name="connsiteX169" fmla="*/ 2189404 w 10768629"/>
              <a:gd name="connsiteY169" fmla="*/ 1978172 h 1978172"/>
              <a:gd name="connsiteX170" fmla="*/ 2077704 w 10768629"/>
              <a:gd name="connsiteY170" fmla="*/ 1965002 h 1978172"/>
              <a:gd name="connsiteX171" fmla="*/ 1967996 w 10768629"/>
              <a:gd name="connsiteY171" fmla="*/ 1953187 h 1978172"/>
              <a:gd name="connsiteX172" fmla="*/ 1855805 w 10768629"/>
              <a:gd name="connsiteY172" fmla="*/ 1926082 h 1978172"/>
              <a:gd name="connsiteX173" fmla="*/ 1790957 w 10768629"/>
              <a:gd name="connsiteY173" fmla="*/ 1919460 h 1978172"/>
              <a:gd name="connsiteX174" fmla="*/ 1613978 w 10768629"/>
              <a:gd name="connsiteY174" fmla="*/ 1891581 h 1978172"/>
              <a:gd name="connsiteX175" fmla="*/ 1436831 w 10768629"/>
              <a:gd name="connsiteY175" fmla="*/ 1856201 h 1978172"/>
              <a:gd name="connsiteX176" fmla="*/ 1332568 w 10768629"/>
              <a:gd name="connsiteY176" fmla="*/ 1793149 h 1978172"/>
              <a:gd name="connsiteX177" fmla="*/ 1186881 w 10768629"/>
              <a:gd name="connsiteY177" fmla="*/ 1768613 h 1978172"/>
              <a:gd name="connsiteX178" fmla="*/ 1162595 w 10768629"/>
              <a:gd name="connsiteY178" fmla="*/ 1758337 h 1978172"/>
              <a:gd name="connsiteX179" fmla="*/ 1128523 w 10768629"/>
              <a:gd name="connsiteY179" fmla="*/ 1763621 h 1978172"/>
              <a:gd name="connsiteX180" fmla="*/ 991903 w 10768629"/>
              <a:gd name="connsiteY180" fmla="*/ 1786741 h 1978172"/>
              <a:gd name="connsiteX181" fmla="*/ 883960 w 10768629"/>
              <a:gd name="connsiteY181" fmla="*/ 1822386 h 1978172"/>
              <a:gd name="connsiteX182" fmla="*/ 766531 w 10768629"/>
              <a:gd name="connsiteY182" fmla="*/ 1805053 h 1978172"/>
              <a:gd name="connsiteX183" fmla="*/ 669779 w 10768629"/>
              <a:gd name="connsiteY183" fmla="*/ 1800537 h 1978172"/>
              <a:gd name="connsiteX184" fmla="*/ 523898 w 10768629"/>
              <a:gd name="connsiteY184" fmla="*/ 1811085 h 1978172"/>
              <a:gd name="connsiteX185" fmla="*/ 360251 w 10768629"/>
              <a:gd name="connsiteY185" fmla="*/ 1830735 h 1978172"/>
              <a:gd name="connsiteX186" fmla="*/ 255207 w 10768629"/>
              <a:gd name="connsiteY186" fmla="*/ 1818275 h 1978172"/>
              <a:gd name="connsiteX187" fmla="*/ 101803 w 10768629"/>
              <a:gd name="connsiteY187" fmla="*/ 1870647 h 1978172"/>
              <a:gd name="connsiteX188" fmla="*/ 25397 w 10768629"/>
              <a:gd name="connsiteY188" fmla="*/ 1888443 h 1978172"/>
              <a:gd name="connsiteX189" fmla="*/ 2370 w 10768629"/>
              <a:gd name="connsiteY189" fmla="*/ 1878311 h 1978172"/>
              <a:gd name="connsiteX190" fmla="*/ 0 w 10768629"/>
              <a:gd name="connsiteY190" fmla="*/ 1878785 h 1978172"/>
              <a:gd name="connsiteX191" fmla="*/ 0 w 10768629"/>
              <a:gd name="connsiteY191"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51784 w 10768629"/>
              <a:gd name="connsiteY143" fmla="*/ 1726895 h 1978172"/>
              <a:gd name="connsiteX144" fmla="*/ 4789844 w 10768629"/>
              <a:gd name="connsiteY144" fmla="*/ 1730706 h 1978172"/>
              <a:gd name="connsiteX145" fmla="*/ 4686411 w 10768629"/>
              <a:gd name="connsiteY145" fmla="*/ 1771811 h 1978172"/>
              <a:gd name="connsiteX146" fmla="*/ 4568686 w 10768629"/>
              <a:gd name="connsiteY146" fmla="*/ 1786141 h 1978172"/>
              <a:gd name="connsiteX147" fmla="*/ 4418751 w 10768629"/>
              <a:gd name="connsiteY147" fmla="*/ 1796932 h 1978172"/>
              <a:gd name="connsiteX148" fmla="*/ 4378377 w 10768629"/>
              <a:gd name="connsiteY148" fmla="*/ 1815528 h 1978172"/>
              <a:gd name="connsiteX149" fmla="*/ 4320575 w 10768629"/>
              <a:gd name="connsiteY149" fmla="*/ 1832722 h 1978172"/>
              <a:gd name="connsiteX150" fmla="*/ 4220200 w 10768629"/>
              <a:gd name="connsiteY150" fmla="*/ 1873173 h 1978172"/>
              <a:gd name="connsiteX151" fmla="*/ 4105361 w 10768629"/>
              <a:gd name="connsiteY151" fmla="*/ 1894711 h 1978172"/>
              <a:gd name="connsiteX152" fmla="*/ 3973223 w 10768629"/>
              <a:gd name="connsiteY152" fmla="*/ 1881015 h 1978172"/>
              <a:gd name="connsiteX153" fmla="*/ 3900992 w 10768629"/>
              <a:gd name="connsiteY153" fmla="*/ 1880603 h 1978172"/>
              <a:gd name="connsiteX154" fmla="*/ 3662119 w 10768629"/>
              <a:gd name="connsiteY154" fmla="*/ 1876289 h 1978172"/>
              <a:gd name="connsiteX155" fmla="*/ 3496919 w 10768629"/>
              <a:gd name="connsiteY155" fmla="*/ 1873180 h 1978172"/>
              <a:gd name="connsiteX156" fmla="*/ 3449433 w 10768629"/>
              <a:gd name="connsiteY156" fmla="*/ 1889681 h 1978172"/>
              <a:gd name="connsiteX157" fmla="*/ 3369766 w 10768629"/>
              <a:gd name="connsiteY157" fmla="*/ 1916653 h 1978172"/>
              <a:gd name="connsiteX158" fmla="*/ 3290336 w 10768629"/>
              <a:gd name="connsiteY158" fmla="*/ 1925039 h 1978172"/>
              <a:gd name="connsiteX159" fmla="*/ 3224897 w 10768629"/>
              <a:gd name="connsiteY159" fmla="*/ 1943733 h 1978172"/>
              <a:gd name="connsiteX160" fmla="*/ 3161463 w 10768629"/>
              <a:gd name="connsiteY160" fmla="*/ 1946591 h 1978172"/>
              <a:gd name="connsiteX161" fmla="*/ 3128929 w 10768629"/>
              <a:gd name="connsiteY161" fmla="*/ 1938226 h 1978172"/>
              <a:gd name="connsiteX162" fmla="*/ 3091363 w 10768629"/>
              <a:gd name="connsiteY162" fmla="*/ 1929171 h 1978172"/>
              <a:gd name="connsiteX163" fmla="*/ 3038835 w 10768629"/>
              <a:gd name="connsiteY163" fmla="*/ 1920210 h 1978172"/>
              <a:gd name="connsiteX164" fmla="*/ 2897201 w 10768629"/>
              <a:gd name="connsiteY164" fmla="*/ 1926772 h 1978172"/>
              <a:gd name="connsiteX165" fmla="*/ 2731503 w 10768629"/>
              <a:gd name="connsiteY165" fmla="*/ 1931749 h 1978172"/>
              <a:gd name="connsiteX166" fmla="*/ 2560151 w 10768629"/>
              <a:gd name="connsiteY166" fmla="*/ 1963609 h 1978172"/>
              <a:gd name="connsiteX167" fmla="*/ 2367221 w 10768629"/>
              <a:gd name="connsiteY167" fmla="*/ 1971884 h 1978172"/>
              <a:gd name="connsiteX168" fmla="*/ 2272130 w 10768629"/>
              <a:gd name="connsiteY168" fmla="*/ 1961162 h 1978172"/>
              <a:gd name="connsiteX169" fmla="*/ 2189404 w 10768629"/>
              <a:gd name="connsiteY169" fmla="*/ 1978172 h 1978172"/>
              <a:gd name="connsiteX170" fmla="*/ 2077704 w 10768629"/>
              <a:gd name="connsiteY170" fmla="*/ 1965002 h 1978172"/>
              <a:gd name="connsiteX171" fmla="*/ 1967996 w 10768629"/>
              <a:gd name="connsiteY171" fmla="*/ 1953187 h 1978172"/>
              <a:gd name="connsiteX172" fmla="*/ 1855805 w 10768629"/>
              <a:gd name="connsiteY172" fmla="*/ 1926082 h 1978172"/>
              <a:gd name="connsiteX173" fmla="*/ 1790957 w 10768629"/>
              <a:gd name="connsiteY173" fmla="*/ 1919460 h 1978172"/>
              <a:gd name="connsiteX174" fmla="*/ 1613978 w 10768629"/>
              <a:gd name="connsiteY174" fmla="*/ 1891581 h 1978172"/>
              <a:gd name="connsiteX175" fmla="*/ 1436831 w 10768629"/>
              <a:gd name="connsiteY175" fmla="*/ 1856201 h 1978172"/>
              <a:gd name="connsiteX176" fmla="*/ 1332568 w 10768629"/>
              <a:gd name="connsiteY176" fmla="*/ 1793149 h 1978172"/>
              <a:gd name="connsiteX177" fmla="*/ 1186881 w 10768629"/>
              <a:gd name="connsiteY177" fmla="*/ 1768613 h 1978172"/>
              <a:gd name="connsiteX178" fmla="*/ 1162595 w 10768629"/>
              <a:gd name="connsiteY178" fmla="*/ 1758337 h 1978172"/>
              <a:gd name="connsiteX179" fmla="*/ 1128523 w 10768629"/>
              <a:gd name="connsiteY179" fmla="*/ 1763621 h 1978172"/>
              <a:gd name="connsiteX180" fmla="*/ 991903 w 10768629"/>
              <a:gd name="connsiteY180" fmla="*/ 1786741 h 1978172"/>
              <a:gd name="connsiteX181" fmla="*/ 883960 w 10768629"/>
              <a:gd name="connsiteY181" fmla="*/ 1803336 h 1978172"/>
              <a:gd name="connsiteX182" fmla="*/ 766531 w 10768629"/>
              <a:gd name="connsiteY182" fmla="*/ 1805053 h 1978172"/>
              <a:gd name="connsiteX183" fmla="*/ 669779 w 10768629"/>
              <a:gd name="connsiteY183" fmla="*/ 1800537 h 1978172"/>
              <a:gd name="connsiteX184" fmla="*/ 523898 w 10768629"/>
              <a:gd name="connsiteY184" fmla="*/ 1811085 h 1978172"/>
              <a:gd name="connsiteX185" fmla="*/ 360251 w 10768629"/>
              <a:gd name="connsiteY185" fmla="*/ 1830735 h 1978172"/>
              <a:gd name="connsiteX186" fmla="*/ 255207 w 10768629"/>
              <a:gd name="connsiteY186" fmla="*/ 1818275 h 1978172"/>
              <a:gd name="connsiteX187" fmla="*/ 101803 w 10768629"/>
              <a:gd name="connsiteY187" fmla="*/ 1870647 h 1978172"/>
              <a:gd name="connsiteX188" fmla="*/ 25397 w 10768629"/>
              <a:gd name="connsiteY188" fmla="*/ 1888443 h 1978172"/>
              <a:gd name="connsiteX189" fmla="*/ 2370 w 10768629"/>
              <a:gd name="connsiteY189" fmla="*/ 1878311 h 1978172"/>
              <a:gd name="connsiteX190" fmla="*/ 0 w 10768629"/>
              <a:gd name="connsiteY190" fmla="*/ 1878785 h 1978172"/>
              <a:gd name="connsiteX191" fmla="*/ 0 w 10768629"/>
              <a:gd name="connsiteY191"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388466 w 10768629"/>
              <a:gd name="connsiteY141" fmla="*/ 1653195 h 1978172"/>
              <a:gd name="connsiteX142" fmla="*/ 4945936 w 10768629"/>
              <a:gd name="connsiteY142" fmla="*/ 1713743 h 1978172"/>
              <a:gd name="connsiteX143" fmla="*/ 4851784 w 10768629"/>
              <a:gd name="connsiteY143" fmla="*/ 1726895 h 1978172"/>
              <a:gd name="connsiteX144" fmla="*/ 4789844 w 10768629"/>
              <a:gd name="connsiteY144" fmla="*/ 1730706 h 1978172"/>
              <a:gd name="connsiteX145" fmla="*/ 4686411 w 10768629"/>
              <a:gd name="connsiteY145" fmla="*/ 1771811 h 1978172"/>
              <a:gd name="connsiteX146" fmla="*/ 4568686 w 10768629"/>
              <a:gd name="connsiteY146" fmla="*/ 1786141 h 1978172"/>
              <a:gd name="connsiteX147" fmla="*/ 4418751 w 10768629"/>
              <a:gd name="connsiteY147" fmla="*/ 1796932 h 1978172"/>
              <a:gd name="connsiteX148" fmla="*/ 4378377 w 10768629"/>
              <a:gd name="connsiteY148" fmla="*/ 1815528 h 1978172"/>
              <a:gd name="connsiteX149" fmla="*/ 4320575 w 10768629"/>
              <a:gd name="connsiteY149" fmla="*/ 1832722 h 1978172"/>
              <a:gd name="connsiteX150" fmla="*/ 4220200 w 10768629"/>
              <a:gd name="connsiteY150" fmla="*/ 1873173 h 1978172"/>
              <a:gd name="connsiteX151" fmla="*/ 4105361 w 10768629"/>
              <a:gd name="connsiteY151" fmla="*/ 1894711 h 1978172"/>
              <a:gd name="connsiteX152" fmla="*/ 3973223 w 10768629"/>
              <a:gd name="connsiteY152" fmla="*/ 1881015 h 1978172"/>
              <a:gd name="connsiteX153" fmla="*/ 3900992 w 10768629"/>
              <a:gd name="connsiteY153" fmla="*/ 1880603 h 1978172"/>
              <a:gd name="connsiteX154" fmla="*/ 3662119 w 10768629"/>
              <a:gd name="connsiteY154" fmla="*/ 1876289 h 1978172"/>
              <a:gd name="connsiteX155" fmla="*/ 3496919 w 10768629"/>
              <a:gd name="connsiteY155" fmla="*/ 1873180 h 1978172"/>
              <a:gd name="connsiteX156" fmla="*/ 3449433 w 10768629"/>
              <a:gd name="connsiteY156" fmla="*/ 1889681 h 1978172"/>
              <a:gd name="connsiteX157" fmla="*/ 3369766 w 10768629"/>
              <a:gd name="connsiteY157" fmla="*/ 1916653 h 1978172"/>
              <a:gd name="connsiteX158" fmla="*/ 3290336 w 10768629"/>
              <a:gd name="connsiteY158" fmla="*/ 1925039 h 1978172"/>
              <a:gd name="connsiteX159" fmla="*/ 3224897 w 10768629"/>
              <a:gd name="connsiteY159" fmla="*/ 1943733 h 1978172"/>
              <a:gd name="connsiteX160" fmla="*/ 3161463 w 10768629"/>
              <a:gd name="connsiteY160" fmla="*/ 1946591 h 1978172"/>
              <a:gd name="connsiteX161" fmla="*/ 3128929 w 10768629"/>
              <a:gd name="connsiteY161" fmla="*/ 1938226 h 1978172"/>
              <a:gd name="connsiteX162" fmla="*/ 3091363 w 10768629"/>
              <a:gd name="connsiteY162" fmla="*/ 1929171 h 1978172"/>
              <a:gd name="connsiteX163" fmla="*/ 3038835 w 10768629"/>
              <a:gd name="connsiteY163" fmla="*/ 1920210 h 1978172"/>
              <a:gd name="connsiteX164" fmla="*/ 2897201 w 10768629"/>
              <a:gd name="connsiteY164" fmla="*/ 1926772 h 1978172"/>
              <a:gd name="connsiteX165" fmla="*/ 2731503 w 10768629"/>
              <a:gd name="connsiteY165" fmla="*/ 1931749 h 1978172"/>
              <a:gd name="connsiteX166" fmla="*/ 2560151 w 10768629"/>
              <a:gd name="connsiteY166" fmla="*/ 1963609 h 1978172"/>
              <a:gd name="connsiteX167" fmla="*/ 2367221 w 10768629"/>
              <a:gd name="connsiteY167" fmla="*/ 1971884 h 1978172"/>
              <a:gd name="connsiteX168" fmla="*/ 2272130 w 10768629"/>
              <a:gd name="connsiteY168" fmla="*/ 1961162 h 1978172"/>
              <a:gd name="connsiteX169" fmla="*/ 2189404 w 10768629"/>
              <a:gd name="connsiteY169" fmla="*/ 1978172 h 1978172"/>
              <a:gd name="connsiteX170" fmla="*/ 2077704 w 10768629"/>
              <a:gd name="connsiteY170" fmla="*/ 1965002 h 1978172"/>
              <a:gd name="connsiteX171" fmla="*/ 1967996 w 10768629"/>
              <a:gd name="connsiteY171" fmla="*/ 1953187 h 1978172"/>
              <a:gd name="connsiteX172" fmla="*/ 1855805 w 10768629"/>
              <a:gd name="connsiteY172" fmla="*/ 1926082 h 1978172"/>
              <a:gd name="connsiteX173" fmla="*/ 1790957 w 10768629"/>
              <a:gd name="connsiteY173" fmla="*/ 1919460 h 1978172"/>
              <a:gd name="connsiteX174" fmla="*/ 1613978 w 10768629"/>
              <a:gd name="connsiteY174" fmla="*/ 1891581 h 1978172"/>
              <a:gd name="connsiteX175" fmla="*/ 1436831 w 10768629"/>
              <a:gd name="connsiteY175" fmla="*/ 1856201 h 1978172"/>
              <a:gd name="connsiteX176" fmla="*/ 1332568 w 10768629"/>
              <a:gd name="connsiteY176" fmla="*/ 1793149 h 1978172"/>
              <a:gd name="connsiteX177" fmla="*/ 1186881 w 10768629"/>
              <a:gd name="connsiteY177" fmla="*/ 1768613 h 1978172"/>
              <a:gd name="connsiteX178" fmla="*/ 1162595 w 10768629"/>
              <a:gd name="connsiteY178" fmla="*/ 1758337 h 1978172"/>
              <a:gd name="connsiteX179" fmla="*/ 1128523 w 10768629"/>
              <a:gd name="connsiteY179" fmla="*/ 1763621 h 1978172"/>
              <a:gd name="connsiteX180" fmla="*/ 991903 w 10768629"/>
              <a:gd name="connsiteY180" fmla="*/ 1786741 h 1978172"/>
              <a:gd name="connsiteX181" fmla="*/ 883960 w 10768629"/>
              <a:gd name="connsiteY181" fmla="*/ 1803336 h 1978172"/>
              <a:gd name="connsiteX182" fmla="*/ 766531 w 10768629"/>
              <a:gd name="connsiteY182" fmla="*/ 1805053 h 1978172"/>
              <a:gd name="connsiteX183" fmla="*/ 669779 w 10768629"/>
              <a:gd name="connsiteY183" fmla="*/ 1800537 h 1978172"/>
              <a:gd name="connsiteX184" fmla="*/ 523898 w 10768629"/>
              <a:gd name="connsiteY184" fmla="*/ 1811085 h 1978172"/>
              <a:gd name="connsiteX185" fmla="*/ 360251 w 10768629"/>
              <a:gd name="connsiteY185" fmla="*/ 1830735 h 1978172"/>
              <a:gd name="connsiteX186" fmla="*/ 255207 w 10768629"/>
              <a:gd name="connsiteY186" fmla="*/ 1818275 h 1978172"/>
              <a:gd name="connsiteX187" fmla="*/ 101803 w 10768629"/>
              <a:gd name="connsiteY187" fmla="*/ 1870647 h 1978172"/>
              <a:gd name="connsiteX188" fmla="*/ 25397 w 10768629"/>
              <a:gd name="connsiteY188" fmla="*/ 1888443 h 1978172"/>
              <a:gd name="connsiteX189" fmla="*/ 2370 w 10768629"/>
              <a:gd name="connsiteY189" fmla="*/ 1878311 h 1978172"/>
              <a:gd name="connsiteX190" fmla="*/ 0 w 10768629"/>
              <a:gd name="connsiteY190" fmla="*/ 1878785 h 1978172"/>
              <a:gd name="connsiteX191" fmla="*/ 0 w 10768629"/>
              <a:gd name="connsiteY191"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388466 w 10768629"/>
              <a:gd name="connsiteY141" fmla="*/ 1653195 h 1978172"/>
              <a:gd name="connsiteX142" fmla="*/ 4945936 w 10768629"/>
              <a:gd name="connsiteY142" fmla="*/ 1713743 h 1978172"/>
              <a:gd name="connsiteX143" fmla="*/ 4851784 w 10768629"/>
              <a:gd name="connsiteY143" fmla="*/ 1726895 h 1978172"/>
              <a:gd name="connsiteX144" fmla="*/ 4789844 w 10768629"/>
              <a:gd name="connsiteY144" fmla="*/ 1730706 h 1978172"/>
              <a:gd name="connsiteX145" fmla="*/ 4686411 w 10768629"/>
              <a:gd name="connsiteY145" fmla="*/ 1771811 h 1978172"/>
              <a:gd name="connsiteX146" fmla="*/ 4568686 w 10768629"/>
              <a:gd name="connsiteY146" fmla="*/ 1786141 h 1978172"/>
              <a:gd name="connsiteX147" fmla="*/ 4418751 w 10768629"/>
              <a:gd name="connsiteY147" fmla="*/ 1796932 h 1978172"/>
              <a:gd name="connsiteX148" fmla="*/ 4378377 w 10768629"/>
              <a:gd name="connsiteY148" fmla="*/ 1815528 h 1978172"/>
              <a:gd name="connsiteX149" fmla="*/ 4320575 w 10768629"/>
              <a:gd name="connsiteY149" fmla="*/ 1832722 h 1978172"/>
              <a:gd name="connsiteX150" fmla="*/ 4220200 w 10768629"/>
              <a:gd name="connsiteY150" fmla="*/ 1873173 h 1978172"/>
              <a:gd name="connsiteX151" fmla="*/ 4105361 w 10768629"/>
              <a:gd name="connsiteY151" fmla="*/ 1894711 h 1978172"/>
              <a:gd name="connsiteX152" fmla="*/ 3973223 w 10768629"/>
              <a:gd name="connsiteY152" fmla="*/ 1881015 h 1978172"/>
              <a:gd name="connsiteX153" fmla="*/ 3900992 w 10768629"/>
              <a:gd name="connsiteY153" fmla="*/ 1880603 h 1978172"/>
              <a:gd name="connsiteX154" fmla="*/ 3662119 w 10768629"/>
              <a:gd name="connsiteY154" fmla="*/ 1876289 h 1978172"/>
              <a:gd name="connsiteX155" fmla="*/ 3496919 w 10768629"/>
              <a:gd name="connsiteY155" fmla="*/ 1873180 h 1978172"/>
              <a:gd name="connsiteX156" fmla="*/ 3449433 w 10768629"/>
              <a:gd name="connsiteY156" fmla="*/ 1889681 h 1978172"/>
              <a:gd name="connsiteX157" fmla="*/ 3369766 w 10768629"/>
              <a:gd name="connsiteY157" fmla="*/ 1916653 h 1978172"/>
              <a:gd name="connsiteX158" fmla="*/ 3290336 w 10768629"/>
              <a:gd name="connsiteY158" fmla="*/ 1925039 h 1978172"/>
              <a:gd name="connsiteX159" fmla="*/ 3224897 w 10768629"/>
              <a:gd name="connsiteY159" fmla="*/ 1943733 h 1978172"/>
              <a:gd name="connsiteX160" fmla="*/ 3161463 w 10768629"/>
              <a:gd name="connsiteY160" fmla="*/ 1946591 h 1978172"/>
              <a:gd name="connsiteX161" fmla="*/ 3128929 w 10768629"/>
              <a:gd name="connsiteY161" fmla="*/ 1938226 h 1978172"/>
              <a:gd name="connsiteX162" fmla="*/ 3091363 w 10768629"/>
              <a:gd name="connsiteY162" fmla="*/ 1929171 h 1978172"/>
              <a:gd name="connsiteX163" fmla="*/ 3038835 w 10768629"/>
              <a:gd name="connsiteY163" fmla="*/ 1920210 h 1978172"/>
              <a:gd name="connsiteX164" fmla="*/ 2897201 w 10768629"/>
              <a:gd name="connsiteY164" fmla="*/ 1926772 h 1978172"/>
              <a:gd name="connsiteX165" fmla="*/ 2731503 w 10768629"/>
              <a:gd name="connsiteY165" fmla="*/ 1931749 h 1978172"/>
              <a:gd name="connsiteX166" fmla="*/ 2560151 w 10768629"/>
              <a:gd name="connsiteY166" fmla="*/ 1963609 h 1978172"/>
              <a:gd name="connsiteX167" fmla="*/ 2367221 w 10768629"/>
              <a:gd name="connsiteY167" fmla="*/ 1971884 h 1978172"/>
              <a:gd name="connsiteX168" fmla="*/ 2272130 w 10768629"/>
              <a:gd name="connsiteY168" fmla="*/ 1961162 h 1978172"/>
              <a:gd name="connsiteX169" fmla="*/ 2189404 w 10768629"/>
              <a:gd name="connsiteY169" fmla="*/ 1978172 h 1978172"/>
              <a:gd name="connsiteX170" fmla="*/ 2077704 w 10768629"/>
              <a:gd name="connsiteY170" fmla="*/ 1965002 h 1978172"/>
              <a:gd name="connsiteX171" fmla="*/ 1967996 w 10768629"/>
              <a:gd name="connsiteY171" fmla="*/ 1953187 h 1978172"/>
              <a:gd name="connsiteX172" fmla="*/ 1855805 w 10768629"/>
              <a:gd name="connsiteY172" fmla="*/ 1926082 h 1978172"/>
              <a:gd name="connsiteX173" fmla="*/ 1790957 w 10768629"/>
              <a:gd name="connsiteY173" fmla="*/ 1919460 h 1978172"/>
              <a:gd name="connsiteX174" fmla="*/ 1613978 w 10768629"/>
              <a:gd name="connsiteY174" fmla="*/ 1891581 h 1978172"/>
              <a:gd name="connsiteX175" fmla="*/ 1436831 w 10768629"/>
              <a:gd name="connsiteY175" fmla="*/ 1856201 h 1978172"/>
              <a:gd name="connsiteX176" fmla="*/ 1332568 w 10768629"/>
              <a:gd name="connsiteY176" fmla="*/ 1793149 h 1978172"/>
              <a:gd name="connsiteX177" fmla="*/ 1186881 w 10768629"/>
              <a:gd name="connsiteY177" fmla="*/ 1768613 h 1978172"/>
              <a:gd name="connsiteX178" fmla="*/ 1162595 w 10768629"/>
              <a:gd name="connsiteY178" fmla="*/ 1758337 h 1978172"/>
              <a:gd name="connsiteX179" fmla="*/ 1128523 w 10768629"/>
              <a:gd name="connsiteY179" fmla="*/ 1763621 h 1978172"/>
              <a:gd name="connsiteX180" fmla="*/ 991903 w 10768629"/>
              <a:gd name="connsiteY180" fmla="*/ 1786741 h 1978172"/>
              <a:gd name="connsiteX181" fmla="*/ 883960 w 10768629"/>
              <a:gd name="connsiteY181" fmla="*/ 1803336 h 1978172"/>
              <a:gd name="connsiteX182" fmla="*/ 766531 w 10768629"/>
              <a:gd name="connsiteY182" fmla="*/ 1805053 h 1978172"/>
              <a:gd name="connsiteX183" fmla="*/ 669779 w 10768629"/>
              <a:gd name="connsiteY183" fmla="*/ 1800537 h 1978172"/>
              <a:gd name="connsiteX184" fmla="*/ 523898 w 10768629"/>
              <a:gd name="connsiteY184" fmla="*/ 1811085 h 1978172"/>
              <a:gd name="connsiteX185" fmla="*/ 360251 w 10768629"/>
              <a:gd name="connsiteY185" fmla="*/ 1830735 h 1978172"/>
              <a:gd name="connsiteX186" fmla="*/ 255207 w 10768629"/>
              <a:gd name="connsiteY186" fmla="*/ 1818275 h 1978172"/>
              <a:gd name="connsiteX187" fmla="*/ 101803 w 10768629"/>
              <a:gd name="connsiteY187" fmla="*/ 1870647 h 1978172"/>
              <a:gd name="connsiteX188" fmla="*/ 25397 w 10768629"/>
              <a:gd name="connsiteY188" fmla="*/ 1888443 h 1978172"/>
              <a:gd name="connsiteX189" fmla="*/ 2370 w 10768629"/>
              <a:gd name="connsiteY189" fmla="*/ 1878311 h 1978172"/>
              <a:gd name="connsiteX190" fmla="*/ 0 w 10768629"/>
              <a:gd name="connsiteY190" fmla="*/ 1878785 h 1978172"/>
              <a:gd name="connsiteX191" fmla="*/ 0 w 10768629"/>
              <a:gd name="connsiteY191"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48487 w 10768629"/>
              <a:gd name="connsiteY140" fmla="*/ 1660781 h 1978172"/>
              <a:gd name="connsiteX141" fmla="*/ 5388466 w 10768629"/>
              <a:gd name="connsiteY141" fmla="*/ 1653195 h 1978172"/>
              <a:gd name="connsiteX142" fmla="*/ 4945936 w 10768629"/>
              <a:gd name="connsiteY142" fmla="*/ 1713743 h 1978172"/>
              <a:gd name="connsiteX143" fmla="*/ 4851784 w 10768629"/>
              <a:gd name="connsiteY143" fmla="*/ 1726895 h 1978172"/>
              <a:gd name="connsiteX144" fmla="*/ 4789844 w 10768629"/>
              <a:gd name="connsiteY144" fmla="*/ 1730706 h 1978172"/>
              <a:gd name="connsiteX145" fmla="*/ 4686411 w 10768629"/>
              <a:gd name="connsiteY145" fmla="*/ 1771811 h 1978172"/>
              <a:gd name="connsiteX146" fmla="*/ 4568686 w 10768629"/>
              <a:gd name="connsiteY146" fmla="*/ 1786141 h 1978172"/>
              <a:gd name="connsiteX147" fmla="*/ 4418751 w 10768629"/>
              <a:gd name="connsiteY147" fmla="*/ 1796932 h 1978172"/>
              <a:gd name="connsiteX148" fmla="*/ 4378377 w 10768629"/>
              <a:gd name="connsiteY148" fmla="*/ 1815528 h 1978172"/>
              <a:gd name="connsiteX149" fmla="*/ 4320575 w 10768629"/>
              <a:gd name="connsiteY149" fmla="*/ 1832722 h 1978172"/>
              <a:gd name="connsiteX150" fmla="*/ 4220200 w 10768629"/>
              <a:gd name="connsiteY150" fmla="*/ 1873173 h 1978172"/>
              <a:gd name="connsiteX151" fmla="*/ 4105361 w 10768629"/>
              <a:gd name="connsiteY151" fmla="*/ 1894711 h 1978172"/>
              <a:gd name="connsiteX152" fmla="*/ 3973223 w 10768629"/>
              <a:gd name="connsiteY152" fmla="*/ 1881015 h 1978172"/>
              <a:gd name="connsiteX153" fmla="*/ 3900992 w 10768629"/>
              <a:gd name="connsiteY153" fmla="*/ 1880603 h 1978172"/>
              <a:gd name="connsiteX154" fmla="*/ 3662119 w 10768629"/>
              <a:gd name="connsiteY154" fmla="*/ 1876289 h 1978172"/>
              <a:gd name="connsiteX155" fmla="*/ 3496919 w 10768629"/>
              <a:gd name="connsiteY155" fmla="*/ 1873180 h 1978172"/>
              <a:gd name="connsiteX156" fmla="*/ 3449433 w 10768629"/>
              <a:gd name="connsiteY156" fmla="*/ 1889681 h 1978172"/>
              <a:gd name="connsiteX157" fmla="*/ 3369766 w 10768629"/>
              <a:gd name="connsiteY157" fmla="*/ 1916653 h 1978172"/>
              <a:gd name="connsiteX158" fmla="*/ 3290336 w 10768629"/>
              <a:gd name="connsiteY158" fmla="*/ 1925039 h 1978172"/>
              <a:gd name="connsiteX159" fmla="*/ 3224897 w 10768629"/>
              <a:gd name="connsiteY159" fmla="*/ 1943733 h 1978172"/>
              <a:gd name="connsiteX160" fmla="*/ 3161463 w 10768629"/>
              <a:gd name="connsiteY160" fmla="*/ 1946591 h 1978172"/>
              <a:gd name="connsiteX161" fmla="*/ 3128929 w 10768629"/>
              <a:gd name="connsiteY161" fmla="*/ 1938226 h 1978172"/>
              <a:gd name="connsiteX162" fmla="*/ 3091363 w 10768629"/>
              <a:gd name="connsiteY162" fmla="*/ 1929171 h 1978172"/>
              <a:gd name="connsiteX163" fmla="*/ 3038835 w 10768629"/>
              <a:gd name="connsiteY163" fmla="*/ 1920210 h 1978172"/>
              <a:gd name="connsiteX164" fmla="*/ 2897201 w 10768629"/>
              <a:gd name="connsiteY164" fmla="*/ 1926772 h 1978172"/>
              <a:gd name="connsiteX165" fmla="*/ 2731503 w 10768629"/>
              <a:gd name="connsiteY165" fmla="*/ 1931749 h 1978172"/>
              <a:gd name="connsiteX166" fmla="*/ 2560151 w 10768629"/>
              <a:gd name="connsiteY166" fmla="*/ 1963609 h 1978172"/>
              <a:gd name="connsiteX167" fmla="*/ 2367221 w 10768629"/>
              <a:gd name="connsiteY167" fmla="*/ 1971884 h 1978172"/>
              <a:gd name="connsiteX168" fmla="*/ 2272130 w 10768629"/>
              <a:gd name="connsiteY168" fmla="*/ 1961162 h 1978172"/>
              <a:gd name="connsiteX169" fmla="*/ 2189404 w 10768629"/>
              <a:gd name="connsiteY169" fmla="*/ 1978172 h 1978172"/>
              <a:gd name="connsiteX170" fmla="*/ 2077704 w 10768629"/>
              <a:gd name="connsiteY170" fmla="*/ 1965002 h 1978172"/>
              <a:gd name="connsiteX171" fmla="*/ 1967996 w 10768629"/>
              <a:gd name="connsiteY171" fmla="*/ 1953187 h 1978172"/>
              <a:gd name="connsiteX172" fmla="*/ 1855805 w 10768629"/>
              <a:gd name="connsiteY172" fmla="*/ 1926082 h 1978172"/>
              <a:gd name="connsiteX173" fmla="*/ 1790957 w 10768629"/>
              <a:gd name="connsiteY173" fmla="*/ 1919460 h 1978172"/>
              <a:gd name="connsiteX174" fmla="*/ 1613978 w 10768629"/>
              <a:gd name="connsiteY174" fmla="*/ 1891581 h 1978172"/>
              <a:gd name="connsiteX175" fmla="*/ 1436831 w 10768629"/>
              <a:gd name="connsiteY175" fmla="*/ 1856201 h 1978172"/>
              <a:gd name="connsiteX176" fmla="*/ 1332568 w 10768629"/>
              <a:gd name="connsiteY176" fmla="*/ 1793149 h 1978172"/>
              <a:gd name="connsiteX177" fmla="*/ 1186881 w 10768629"/>
              <a:gd name="connsiteY177" fmla="*/ 1768613 h 1978172"/>
              <a:gd name="connsiteX178" fmla="*/ 1162595 w 10768629"/>
              <a:gd name="connsiteY178" fmla="*/ 1758337 h 1978172"/>
              <a:gd name="connsiteX179" fmla="*/ 1128523 w 10768629"/>
              <a:gd name="connsiteY179" fmla="*/ 1763621 h 1978172"/>
              <a:gd name="connsiteX180" fmla="*/ 991903 w 10768629"/>
              <a:gd name="connsiteY180" fmla="*/ 1786741 h 1978172"/>
              <a:gd name="connsiteX181" fmla="*/ 883960 w 10768629"/>
              <a:gd name="connsiteY181" fmla="*/ 1803336 h 1978172"/>
              <a:gd name="connsiteX182" fmla="*/ 766531 w 10768629"/>
              <a:gd name="connsiteY182" fmla="*/ 1805053 h 1978172"/>
              <a:gd name="connsiteX183" fmla="*/ 669779 w 10768629"/>
              <a:gd name="connsiteY183" fmla="*/ 1800537 h 1978172"/>
              <a:gd name="connsiteX184" fmla="*/ 523898 w 10768629"/>
              <a:gd name="connsiteY184" fmla="*/ 1811085 h 1978172"/>
              <a:gd name="connsiteX185" fmla="*/ 360251 w 10768629"/>
              <a:gd name="connsiteY185" fmla="*/ 1830735 h 1978172"/>
              <a:gd name="connsiteX186" fmla="*/ 255207 w 10768629"/>
              <a:gd name="connsiteY186" fmla="*/ 1818275 h 1978172"/>
              <a:gd name="connsiteX187" fmla="*/ 101803 w 10768629"/>
              <a:gd name="connsiteY187" fmla="*/ 1870647 h 1978172"/>
              <a:gd name="connsiteX188" fmla="*/ 25397 w 10768629"/>
              <a:gd name="connsiteY188" fmla="*/ 1888443 h 1978172"/>
              <a:gd name="connsiteX189" fmla="*/ 2370 w 10768629"/>
              <a:gd name="connsiteY189" fmla="*/ 1878311 h 1978172"/>
              <a:gd name="connsiteX190" fmla="*/ 0 w 10768629"/>
              <a:gd name="connsiteY190" fmla="*/ 1878785 h 1978172"/>
              <a:gd name="connsiteX191" fmla="*/ 0 w 10768629"/>
              <a:gd name="connsiteY191"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48487 w 10768629"/>
              <a:gd name="connsiteY140" fmla="*/ 1660781 h 1978172"/>
              <a:gd name="connsiteX141" fmla="*/ 5388466 w 10768629"/>
              <a:gd name="connsiteY141" fmla="*/ 1653195 h 1978172"/>
              <a:gd name="connsiteX142" fmla="*/ 4945936 w 10768629"/>
              <a:gd name="connsiteY142" fmla="*/ 1713743 h 1978172"/>
              <a:gd name="connsiteX143" fmla="*/ 4851784 w 10768629"/>
              <a:gd name="connsiteY143" fmla="*/ 1726895 h 1978172"/>
              <a:gd name="connsiteX144" fmla="*/ 4789844 w 10768629"/>
              <a:gd name="connsiteY144" fmla="*/ 1730706 h 1978172"/>
              <a:gd name="connsiteX145" fmla="*/ 4686411 w 10768629"/>
              <a:gd name="connsiteY145" fmla="*/ 1771811 h 1978172"/>
              <a:gd name="connsiteX146" fmla="*/ 4568686 w 10768629"/>
              <a:gd name="connsiteY146" fmla="*/ 1786141 h 1978172"/>
              <a:gd name="connsiteX147" fmla="*/ 4418751 w 10768629"/>
              <a:gd name="connsiteY147" fmla="*/ 1796932 h 1978172"/>
              <a:gd name="connsiteX148" fmla="*/ 4378377 w 10768629"/>
              <a:gd name="connsiteY148" fmla="*/ 1815528 h 1978172"/>
              <a:gd name="connsiteX149" fmla="*/ 4320575 w 10768629"/>
              <a:gd name="connsiteY149" fmla="*/ 1832722 h 1978172"/>
              <a:gd name="connsiteX150" fmla="*/ 4220200 w 10768629"/>
              <a:gd name="connsiteY150" fmla="*/ 1873173 h 1978172"/>
              <a:gd name="connsiteX151" fmla="*/ 4105361 w 10768629"/>
              <a:gd name="connsiteY151" fmla="*/ 1894711 h 1978172"/>
              <a:gd name="connsiteX152" fmla="*/ 3973223 w 10768629"/>
              <a:gd name="connsiteY152" fmla="*/ 1881015 h 1978172"/>
              <a:gd name="connsiteX153" fmla="*/ 3900992 w 10768629"/>
              <a:gd name="connsiteY153" fmla="*/ 1880603 h 1978172"/>
              <a:gd name="connsiteX154" fmla="*/ 3662119 w 10768629"/>
              <a:gd name="connsiteY154" fmla="*/ 1876289 h 1978172"/>
              <a:gd name="connsiteX155" fmla="*/ 3496919 w 10768629"/>
              <a:gd name="connsiteY155" fmla="*/ 1873180 h 1978172"/>
              <a:gd name="connsiteX156" fmla="*/ 3449433 w 10768629"/>
              <a:gd name="connsiteY156" fmla="*/ 1889681 h 1978172"/>
              <a:gd name="connsiteX157" fmla="*/ 3369766 w 10768629"/>
              <a:gd name="connsiteY157" fmla="*/ 1916653 h 1978172"/>
              <a:gd name="connsiteX158" fmla="*/ 3290336 w 10768629"/>
              <a:gd name="connsiteY158" fmla="*/ 1925039 h 1978172"/>
              <a:gd name="connsiteX159" fmla="*/ 3224897 w 10768629"/>
              <a:gd name="connsiteY159" fmla="*/ 1943733 h 1978172"/>
              <a:gd name="connsiteX160" fmla="*/ 3161463 w 10768629"/>
              <a:gd name="connsiteY160" fmla="*/ 1946591 h 1978172"/>
              <a:gd name="connsiteX161" fmla="*/ 3128929 w 10768629"/>
              <a:gd name="connsiteY161" fmla="*/ 1938226 h 1978172"/>
              <a:gd name="connsiteX162" fmla="*/ 3091363 w 10768629"/>
              <a:gd name="connsiteY162" fmla="*/ 1929171 h 1978172"/>
              <a:gd name="connsiteX163" fmla="*/ 3038835 w 10768629"/>
              <a:gd name="connsiteY163" fmla="*/ 1920210 h 1978172"/>
              <a:gd name="connsiteX164" fmla="*/ 2897201 w 10768629"/>
              <a:gd name="connsiteY164" fmla="*/ 1926772 h 1978172"/>
              <a:gd name="connsiteX165" fmla="*/ 2731503 w 10768629"/>
              <a:gd name="connsiteY165" fmla="*/ 1931749 h 1978172"/>
              <a:gd name="connsiteX166" fmla="*/ 2560151 w 10768629"/>
              <a:gd name="connsiteY166" fmla="*/ 1963609 h 1978172"/>
              <a:gd name="connsiteX167" fmla="*/ 2367221 w 10768629"/>
              <a:gd name="connsiteY167" fmla="*/ 1971884 h 1978172"/>
              <a:gd name="connsiteX168" fmla="*/ 2272130 w 10768629"/>
              <a:gd name="connsiteY168" fmla="*/ 1961162 h 1978172"/>
              <a:gd name="connsiteX169" fmla="*/ 2189404 w 10768629"/>
              <a:gd name="connsiteY169" fmla="*/ 1978172 h 1978172"/>
              <a:gd name="connsiteX170" fmla="*/ 2077704 w 10768629"/>
              <a:gd name="connsiteY170" fmla="*/ 1965002 h 1978172"/>
              <a:gd name="connsiteX171" fmla="*/ 1967996 w 10768629"/>
              <a:gd name="connsiteY171" fmla="*/ 1953187 h 1978172"/>
              <a:gd name="connsiteX172" fmla="*/ 1855805 w 10768629"/>
              <a:gd name="connsiteY172" fmla="*/ 1926082 h 1978172"/>
              <a:gd name="connsiteX173" fmla="*/ 1790957 w 10768629"/>
              <a:gd name="connsiteY173" fmla="*/ 1919460 h 1978172"/>
              <a:gd name="connsiteX174" fmla="*/ 1613978 w 10768629"/>
              <a:gd name="connsiteY174" fmla="*/ 1891581 h 1978172"/>
              <a:gd name="connsiteX175" fmla="*/ 1436831 w 10768629"/>
              <a:gd name="connsiteY175" fmla="*/ 1856201 h 1978172"/>
              <a:gd name="connsiteX176" fmla="*/ 1332568 w 10768629"/>
              <a:gd name="connsiteY176" fmla="*/ 1793149 h 1978172"/>
              <a:gd name="connsiteX177" fmla="*/ 1186881 w 10768629"/>
              <a:gd name="connsiteY177" fmla="*/ 1768613 h 1978172"/>
              <a:gd name="connsiteX178" fmla="*/ 1162595 w 10768629"/>
              <a:gd name="connsiteY178" fmla="*/ 1758337 h 1978172"/>
              <a:gd name="connsiteX179" fmla="*/ 1128523 w 10768629"/>
              <a:gd name="connsiteY179" fmla="*/ 1763621 h 1978172"/>
              <a:gd name="connsiteX180" fmla="*/ 991903 w 10768629"/>
              <a:gd name="connsiteY180" fmla="*/ 1786741 h 1978172"/>
              <a:gd name="connsiteX181" fmla="*/ 883960 w 10768629"/>
              <a:gd name="connsiteY181" fmla="*/ 1803336 h 1978172"/>
              <a:gd name="connsiteX182" fmla="*/ 766531 w 10768629"/>
              <a:gd name="connsiteY182" fmla="*/ 1805053 h 1978172"/>
              <a:gd name="connsiteX183" fmla="*/ 669779 w 10768629"/>
              <a:gd name="connsiteY183" fmla="*/ 1800537 h 1978172"/>
              <a:gd name="connsiteX184" fmla="*/ 523898 w 10768629"/>
              <a:gd name="connsiteY184" fmla="*/ 1811085 h 1978172"/>
              <a:gd name="connsiteX185" fmla="*/ 360251 w 10768629"/>
              <a:gd name="connsiteY185" fmla="*/ 1830735 h 1978172"/>
              <a:gd name="connsiteX186" fmla="*/ 255207 w 10768629"/>
              <a:gd name="connsiteY186" fmla="*/ 1818275 h 1978172"/>
              <a:gd name="connsiteX187" fmla="*/ 101803 w 10768629"/>
              <a:gd name="connsiteY187" fmla="*/ 1870647 h 1978172"/>
              <a:gd name="connsiteX188" fmla="*/ 25397 w 10768629"/>
              <a:gd name="connsiteY188" fmla="*/ 1888443 h 1978172"/>
              <a:gd name="connsiteX189" fmla="*/ 2370 w 10768629"/>
              <a:gd name="connsiteY189" fmla="*/ 1878311 h 1978172"/>
              <a:gd name="connsiteX190" fmla="*/ 0 w 10768629"/>
              <a:gd name="connsiteY190" fmla="*/ 1878785 h 1978172"/>
              <a:gd name="connsiteX191" fmla="*/ 0 w 10768629"/>
              <a:gd name="connsiteY191"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96112 w 10768629"/>
              <a:gd name="connsiteY140" fmla="*/ 1636968 h 1978172"/>
              <a:gd name="connsiteX141" fmla="*/ 5388466 w 10768629"/>
              <a:gd name="connsiteY141" fmla="*/ 1653195 h 1978172"/>
              <a:gd name="connsiteX142" fmla="*/ 4945936 w 10768629"/>
              <a:gd name="connsiteY142" fmla="*/ 1713743 h 1978172"/>
              <a:gd name="connsiteX143" fmla="*/ 4851784 w 10768629"/>
              <a:gd name="connsiteY143" fmla="*/ 1726895 h 1978172"/>
              <a:gd name="connsiteX144" fmla="*/ 4789844 w 10768629"/>
              <a:gd name="connsiteY144" fmla="*/ 1730706 h 1978172"/>
              <a:gd name="connsiteX145" fmla="*/ 4686411 w 10768629"/>
              <a:gd name="connsiteY145" fmla="*/ 1771811 h 1978172"/>
              <a:gd name="connsiteX146" fmla="*/ 4568686 w 10768629"/>
              <a:gd name="connsiteY146" fmla="*/ 1786141 h 1978172"/>
              <a:gd name="connsiteX147" fmla="*/ 4418751 w 10768629"/>
              <a:gd name="connsiteY147" fmla="*/ 1796932 h 1978172"/>
              <a:gd name="connsiteX148" fmla="*/ 4378377 w 10768629"/>
              <a:gd name="connsiteY148" fmla="*/ 1815528 h 1978172"/>
              <a:gd name="connsiteX149" fmla="*/ 4320575 w 10768629"/>
              <a:gd name="connsiteY149" fmla="*/ 1832722 h 1978172"/>
              <a:gd name="connsiteX150" fmla="*/ 4220200 w 10768629"/>
              <a:gd name="connsiteY150" fmla="*/ 1873173 h 1978172"/>
              <a:gd name="connsiteX151" fmla="*/ 4105361 w 10768629"/>
              <a:gd name="connsiteY151" fmla="*/ 1894711 h 1978172"/>
              <a:gd name="connsiteX152" fmla="*/ 3973223 w 10768629"/>
              <a:gd name="connsiteY152" fmla="*/ 1881015 h 1978172"/>
              <a:gd name="connsiteX153" fmla="*/ 3900992 w 10768629"/>
              <a:gd name="connsiteY153" fmla="*/ 1880603 h 1978172"/>
              <a:gd name="connsiteX154" fmla="*/ 3662119 w 10768629"/>
              <a:gd name="connsiteY154" fmla="*/ 1876289 h 1978172"/>
              <a:gd name="connsiteX155" fmla="*/ 3496919 w 10768629"/>
              <a:gd name="connsiteY155" fmla="*/ 1873180 h 1978172"/>
              <a:gd name="connsiteX156" fmla="*/ 3449433 w 10768629"/>
              <a:gd name="connsiteY156" fmla="*/ 1889681 h 1978172"/>
              <a:gd name="connsiteX157" fmla="*/ 3369766 w 10768629"/>
              <a:gd name="connsiteY157" fmla="*/ 1916653 h 1978172"/>
              <a:gd name="connsiteX158" fmla="*/ 3290336 w 10768629"/>
              <a:gd name="connsiteY158" fmla="*/ 1925039 h 1978172"/>
              <a:gd name="connsiteX159" fmla="*/ 3224897 w 10768629"/>
              <a:gd name="connsiteY159" fmla="*/ 1943733 h 1978172"/>
              <a:gd name="connsiteX160" fmla="*/ 3161463 w 10768629"/>
              <a:gd name="connsiteY160" fmla="*/ 1946591 h 1978172"/>
              <a:gd name="connsiteX161" fmla="*/ 3128929 w 10768629"/>
              <a:gd name="connsiteY161" fmla="*/ 1938226 h 1978172"/>
              <a:gd name="connsiteX162" fmla="*/ 3091363 w 10768629"/>
              <a:gd name="connsiteY162" fmla="*/ 1929171 h 1978172"/>
              <a:gd name="connsiteX163" fmla="*/ 3038835 w 10768629"/>
              <a:gd name="connsiteY163" fmla="*/ 1920210 h 1978172"/>
              <a:gd name="connsiteX164" fmla="*/ 2897201 w 10768629"/>
              <a:gd name="connsiteY164" fmla="*/ 1926772 h 1978172"/>
              <a:gd name="connsiteX165" fmla="*/ 2731503 w 10768629"/>
              <a:gd name="connsiteY165" fmla="*/ 1931749 h 1978172"/>
              <a:gd name="connsiteX166" fmla="*/ 2560151 w 10768629"/>
              <a:gd name="connsiteY166" fmla="*/ 1963609 h 1978172"/>
              <a:gd name="connsiteX167" fmla="*/ 2367221 w 10768629"/>
              <a:gd name="connsiteY167" fmla="*/ 1971884 h 1978172"/>
              <a:gd name="connsiteX168" fmla="*/ 2272130 w 10768629"/>
              <a:gd name="connsiteY168" fmla="*/ 1961162 h 1978172"/>
              <a:gd name="connsiteX169" fmla="*/ 2189404 w 10768629"/>
              <a:gd name="connsiteY169" fmla="*/ 1978172 h 1978172"/>
              <a:gd name="connsiteX170" fmla="*/ 2077704 w 10768629"/>
              <a:gd name="connsiteY170" fmla="*/ 1965002 h 1978172"/>
              <a:gd name="connsiteX171" fmla="*/ 1967996 w 10768629"/>
              <a:gd name="connsiteY171" fmla="*/ 1953187 h 1978172"/>
              <a:gd name="connsiteX172" fmla="*/ 1855805 w 10768629"/>
              <a:gd name="connsiteY172" fmla="*/ 1926082 h 1978172"/>
              <a:gd name="connsiteX173" fmla="*/ 1790957 w 10768629"/>
              <a:gd name="connsiteY173" fmla="*/ 1919460 h 1978172"/>
              <a:gd name="connsiteX174" fmla="*/ 1613978 w 10768629"/>
              <a:gd name="connsiteY174" fmla="*/ 1891581 h 1978172"/>
              <a:gd name="connsiteX175" fmla="*/ 1436831 w 10768629"/>
              <a:gd name="connsiteY175" fmla="*/ 1856201 h 1978172"/>
              <a:gd name="connsiteX176" fmla="*/ 1332568 w 10768629"/>
              <a:gd name="connsiteY176" fmla="*/ 1793149 h 1978172"/>
              <a:gd name="connsiteX177" fmla="*/ 1186881 w 10768629"/>
              <a:gd name="connsiteY177" fmla="*/ 1768613 h 1978172"/>
              <a:gd name="connsiteX178" fmla="*/ 1162595 w 10768629"/>
              <a:gd name="connsiteY178" fmla="*/ 1758337 h 1978172"/>
              <a:gd name="connsiteX179" fmla="*/ 1128523 w 10768629"/>
              <a:gd name="connsiteY179" fmla="*/ 1763621 h 1978172"/>
              <a:gd name="connsiteX180" fmla="*/ 991903 w 10768629"/>
              <a:gd name="connsiteY180" fmla="*/ 1786741 h 1978172"/>
              <a:gd name="connsiteX181" fmla="*/ 883960 w 10768629"/>
              <a:gd name="connsiteY181" fmla="*/ 1803336 h 1978172"/>
              <a:gd name="connsiteX182" fmla="*/ 766531 w 10768629"/>
              <a:gd name="connsiteY182" fmla="*/ 1805053 h 1978172"/>
              <a:gd name="connsiteX183" fmla="*/ 669779 w 10768629"/>
              <a:gd name="connsiteY183" fmla="*/ 1800537 h 1978172"/>
              <a:gd name="connsiteX184" fmla="*/ 523898 w 10768629"/>
              <a:gd name="connsiteY184" fmla="*/ 1811085 h 1978172"/>
              <a:gd name="connsiteX185" fmla="*/ 360251 w 10768629"/>
              <a:gd name="connsiteY185" fmla="*/ 1830735 h 1978172"/>
              <a:gd name="connsiteX186" fmla="*/ 255207 w 10768629"/>
              <a:gd name="connsiteY186" fmla="*/ 1818275 h 1978172"/>
              <a:gd name="connsiteX187" fmla="*/ 101803 w 10768629"/>
              <a:gd name="connsiteY187" fmla="*/ 1870647 h 1978172"/>
              <a:gd name="connsiteX188" fmla="*/ 25397 w 10768629"/>
              <a:gd name="connsiteY188" fmla="*/ 1888443 h 1978172"/>
              <a:gd name="connsiteX189" fmla="*/ 2370 w 10768629"/>
              <a:gd name="connsiteY189" fmla="*/ 1878311 h 1978172"/>
              <a:gd name="connsiteX190" fmla="*/ 0 w 10768629"/>
              <a:gd name="connsiteY190" fmla="*/ 1878785 h 1978172"/>
              <a:gd name="connsiteX191" fmla="*/ 0 w 10768629"/>
              <a:gd name="connsiteY191"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96112 w 10768629"/>
              <a:gd name="connsiteY140" fmla="*/ 1636968 h 1978172"/>
              <a:gd name="connsiteX141" fmla="*/ 5388466 w 10768629"/>
              <a:gd name="connsiteY141" fmla="*/ 1653195 h 1978172"/>
              <a:gd name="connsiteX142" fmla="*/ 4945936 w 10768629"/>
              <a:gd name="connsiteY142" fmla="*/ 1713743 h 1978172"/>
              <a:gd name="connsiteX143" fmla="*/ 4851784 w 10768629"/>
              <a:gd name="connsiteY143" fmla="*/ 1726895 h 1978172"/>
              <a:gd name="connsiteX144" fmla="*/ 4789844 w 10768629"/>
              <a:gd name="connsiteY144" fmla="*/ 1730706 h 1978172"/>
              <a:gd name="connsiteX145" fmla="*/ 4686411 w 10768629"/>
              <a:gd name="connsiteY145" fmla="*/ 1771811 h 1978172"/>
              <a:gd name="connsiteX146" fmla="*/ 4568686 w 10768629"/>
              <a:gd name="connsiteY146" fmla="*/ 1786141 h 1978172"/>
              <a:gd name="connsiteX147" fmla="*/ 4418751 w 10768629"/>
              <a:gd name="connsiteY147" fmla="*/ 1796932 h 1978172"/>
              <a:gd name="connsiteX148" fmla="*/ 4378377 w 10768629"/>
              <a:gd name="connsiteY148" fmla="*/ 1815528 h 1978172"/>
              <a:gd name="connsiteX149" fmla="*/ 4320575 w 10768629"/>
              <a:gd name="connsiteY149" fmla="*/ 1832722 h 1978172"/>
              <a:gd name="connsiteX150" fmla="*/ 4220200 w 10768629"/>
              <a:gd name="connsiteY150" fmla="*/ 1873173 h 1978172"/>
              <a:gd name="connsiteX151" fmla="*/ 4105361 w 10768629"/>
              <a:gd name="connsiteY151" fmla="*/ 1894711 h 1978172"/>
              <a:gd name="connsiteX152" fmla="*/ 3973223 w 10768629"/>
              <a:gd name="connsiteY152" fmla="*/ 1881015 h 1978172"/>
              <a:gd name="connsiteX153" fmla="*/ 3900992 w 10768629"/>
              <a:gd name="connsiteY153" fmla="*/ 1880603 h 1978172"/>
              <a:gd name="connsiteX154" fmla="*/ 3662119 w 10768629"/>
              <a:gd name="connsiteY154" fmla="*/ 1876289 h 1978172"/>
              <a:gd name="connsiteX155" fmla="*/ 3496919 w 10768629"/>
              <a:gd name="connsiteY155" fmla="*/ 1873180 h 1978172"/>
              <a:gd name="connsiteX156" fmla="*/ 3449433 w 10768629"/>
              <a:gd name="connsiteY156" fmla="*/ 1889681 h 1978172"/>
              <a:gd name="connsiteX157" fmla="*/ 3369766 w 10768629"/>
              <a:gd name="connsiteY157" fmla="*/ 1916653 h 1978172"/>
              <a:gd name="connsiteX158" fmla="*/ 3290336 w 10768629"/>
              <a:gd name="connsiteY158" fmla="*/ 1925039 h 1978172"/>
              <a:gd name="connsiteX159" fmla="*/ 3224897 w 10768629"/>
              <a:gd name="connsiteY159" fmla="*/ 1943733 h 1978172"/>
              <a:gd name="connsiteX160" fmla="*/ 3161463 w 10768629"/>
              <a:gd name="connsiteY160" fmla="*/ 1946591 h 1978172"/>
              <a:gd name="connsiteX161" fmla="*/ 3128929 w 10768629"/>
              <a:gd name="connsiteY161" fmla="*/ 1938226 h 1978172"/>
              <a:gd name="connsiteX162" fmla="*/ 3091363 w 10768629"/>
              <a:gd name="connsiteY162" fmla="*/ 1929171 h 1978172"/>
              <a:gd name="connsiteX163" fmla="*/ 3038835 w 10768629"/>
              <a:gd name="connsiteY163" fmla="*/ 1920210 h 1978172"/>
              <a:gd name="connsiteX164" fmla="*/ 2897201 w 10768629"/>
              <a:gd name="connsiteY164" fmla="*/ 1926772 h 1978172"/>
              <a:gd name="connsiteX165" fmla="*/ 2731503 w 10768629"/>
              <a:gd name="connsiteY165" fmla="*/ 1931749 h 1978172"/>
              <a:gd name="connsiteX166" fmla="*/ 2560151 w 10768629"/>
              <a:gd name="connsiteY166" fmla="*/ 1963609 h 1978172"/>
              <a:gd name="connsiteX167" fmla="*/ 2367221 w 10768629"/>
              <a:gd name="connsiteY167" fmla="*/ 1971884 h 1978172"/>
              <a:gd name="connsiteX168" fmla="*/ 2272130 w 10768629"/>
              <a:gd name="connsiteY168" fmla="*/ 1961162 h 1978172"/>
              <a:gd name="connsiteX169" fmla="*/ 2189404 w 10768629"/>
              <a:gd name="connsiteY169" fmla="*/ 1978172 h 1978172"/>
              <a:gd name="connsiteX170" fmla="*/ 2077704 w 10768629"/>
              <a:gd name="connsiteY170" fmla="*/ 1965002 h 1978172"/>
              <a:gd name="connsiteX171" fmla="*/ 1967996 w 10768629"/>
              <a:gd name="connsiteY171" fmla="*/ 1953187 h 1978172"/>
              <a:gd name="connsiteX172" fmla="*/ 1855805 w 10768629"/>
              <a:gd name="connsiteY172" fmla="*/ 1926082 h 1978172"/>
              <a:gd name="connsiteX173" fmla="*/ 1790957 w 10768629"/>
              <a:gd name="connsiteY173" fmla="*/ 1919460 h 1978172"/>
              <a:gd name="connsiteX174" fmla="*/ 1613978 w 10768629"/>
              <a:gd name="connsiteY174" fmla="*/ 1891581 h 1978172"/>
              <a:gd name="connsiteX175" fmla="*/ 1436831 w 10768629"/>
              <a:gd name="connsiteY175" fmla="*/ 1856201 h 1978172"/>
              <a:gd name="connsiteX176" fmla="*/ 1332568 w 10768629"/>
              <a:gd name="connsiteY176" fmla="*/ 1793149 h 1978172"/>
              <a:gd name="connsiteX177" fmla="*/ 1186881 w 10768629"/>
              <a:gd name="connsiteY177" fmla="*/ 1768613 h 1978172"/>
              <a:gd name="connsiteX178" fmla="*/ 1162595 w 10768629"/>
              <a:gd name="connsiteY178" fmla="*/ 1758337 h 1978172"/>
              <a:gd name="connsiteX179" fmla="*/ 1128523 w 10768629"/>
              <a:gd name="connsiteY179" fmla="*/ 1763621 h 1978172"/>
              <a:gd name="connsiteX180" fmla="*/ 991903 w 10768629"/>
              <a:gd name="connsiteY180" fmla="*/ 1786741 h 1978172"/>
              <a:gd name="connsiteX181" fmla="*/ 883960 w 10768629"/>
              <a:gd name="connsiteY181" fmla="*/ 1803336 h 1978172"/>
              <a:gd name="connsiteX182" fmla="*/ 766531 w 10768629"/>
              <a:gd name="connsiteY182" fmla="*/ 1805053 h 1978172"/>
              <a:gd name="connsiteX183" fmla="*/ 669779 w 10768629"/>
              <a:gd name="connsiteY183" fmla="*/ 1800537 h 1978172"/>
              <a:gd name="connsiteX184" fmla="*/ 523898 w 10768629"/>
              <a:gd name="connsiteY184" fmla="*/ 1811085 h 1978172"/>
              <a:gd name="connsiteX185" fmla="*/ 360251 w 10768629"/>
              <a:gd name="connsiteY185" fmla="*/ 1830735 h 1978172"/>
              <a:gd name="connsiteX186" fmla="*/ 255207 w 10768629"/>
              <a:gd name="connsiteY186" fmla="*/ 1818275 h 1978172"/>
              <a:gd name="connsiteX187" fmla="*/ 101803 w 10768629"/>
              <a:gd name="connsiteY187" fmla="*/ 1870647 h 1978172"/>
              <a:gd name="connsiteX188" fmla="*/ 25397 w 10768629"/>
              <a:gd name="connsiteY188" fmla="*/ 1888443 h 1978172"/>
              <a:gd name="connsiteX189" fmla="*/ 2370 w 10768629"/>
              <a:gd name="connsiteY189" fmla="*/ 1878311 h 1978172"/>
              <a:gd name="connsiteX190" fmla="*/ 0 w 10768629"/>
              <a:gd name="connsiteY190" fmla="*/ 1878785 h 1978172"/>
              <a:gd name="connsiteX191" fmla="*/ 0 w 10768629"/>
              <a:gd name="connsiteY191" fmla="*/ 0 h 1978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Lst>
            <a:rect l="l" t="t" r="r" b="b"/>
            <a:pathLst>
              <a:path w="10768629" h="1978172">
                <a:moveTo>
                  <a:pt x="0" y="0"/>
                </a:moveTo>
                <a:lnTo>
                  <a:pt x="10768629" y="0"/>
                </a:lnTo>
                <a:lnTo>
                  <a:pt x="10733254" y="31439"/>
                </a:lnTo>
                <a:lnTo>
                  <a:pt x="10727085" y="37910"/>
                </a:lnTo>
                <a:cubicBezTo>
                  <a:pt x="10712973" y="56080"/>
                  <a:pt x="10699457" y="78430"/>
                  <a:pt x="10675953" y="68623"/>
                </a:cubicBezTo>
                <a:cubicBezTo>
                  <a:pt x="10685972" y="89202"/>
                  <a:pt x="10641629" y="69781"/>
                  <a:pt x="10637091" y="90361"/>
                </a:cubicBezTo>
                <a:cubicBezTo>
                  <a:pt x="10635214" y="107005"/>
                  <a:pt x="10621323" y="104993"/>
                  <a:pt x="10610971" y="110764"/>
                </a:cubicBezTo>
                <a:cubicBezTo>
                  <a:pt x="10603980" y="127568"/>
                  <a:pt x="10551417" y="141180"/>
                  <a:pt x="10532872" y="138028"/>
                </a:cubicBezTo>
                <a:cubicBezTo>
                  <a:pt x="10480300" y="119072"/>
                  <a:pt x="10440532" y="186296"/>
                  <a:pt x="10398558" y="172911"/>
                </a:cubicBezTo>
                <a:cubicBezTo>
                  <a:pt x="10387708" y="174114"/>
                  <a:pt x="10378792" y="177646"/>
                  <a:pt x="10371128" y="182609"/>
                </a:cubicBezTo>
                <a:lnTo>
                  <a:pt x="10352178" y="199976"/>
                </a:lnTo>
                <a:lnTo>
                  <a:pt x="10351815" y="211879"/>
                </a:lnTo>
                <a:lnTo>
                  <a:pt x="10337471" y="218661"/>
                </a:lnTo>
                <a:lnTo>
                  <a:pt x="10334625" y="222351"/>
                </a:lnTo>
                <a:cubicBezTo>
                  <a:pt x="10321108" y="225227"/>
                  <a:pt x="10278615" y="228401"/>
                  <a:pt x="10256365" y="235917"/>
                </a:cubicBezTo>
                <a:cubicBezTo>
                  <a:pt x="10218136" y="258033"/>
                  <a:pt x="10224552" y="209685"/>
                  <a:pt x="10201127" y="267448"/>
                </a:cubicBezTo>
                <a:cubicBezTo>
                  <a:pt x="10121320" y="273476"/>
                  <a:pt x="10040763" y="345580"/>
                  <a:pt x="9961218" y="326720"/>
                </a:cubicBezTo>
                <a:cubicBezTo>
                  <a:pt x="9980173" y="341621"/>
                  <a:pt x="9883038" y="318484"/>
                  <a:pt x="9859715" y="355698"/>
                </a:cubicBezTo>
                <a:cubicBezTo>
                  <a:pt x="9812822" y="367758"/>
                  <a:pt x="9752089" y="383830"/>
                  <a:pt x="9679867" y="399081"/>
                </a:cubicBezTo>
                <a:cubicBezTo>
                  <a:pt x="9618357" y="415668"/>
                  <a:pt x="9525492" y="446315"/>
                  <a:pt x="9490654" y="455225"/>
                </a:cubicBezTo>
                <a:lnTo>
                  <a:pt x="9470837" y="452539"/>
                </a:lnTo>
                <a:lnTo>
                  <a:pt x="9469082" y="454891"/>
                </a:lnTo>
                <a:cubicBezTo>
                  <a:pt x="9460057" y="461184"/>
                  <a:pt x="9453495" y="461729"/>
                  <a:pt x="9448038" y="459733"/>
                </a:cubicBezTo>
                <a:lnTo>
                  <a:pt x="9396821" y="455795"/>
                </a:lnTo>
                <a:lnTo>
                  <a:pt x="9392197" y="459796"/>
                </a:lnTo>
                <a:lnTo>
                  <a:pt x="9347994" y="464462"/>
                </a:lnTo>
                <a:cubicBezTo>
                  <a:pt x="9347959" y="465155"/>
                  <a:pt x="9347925" y="465846"/>
                  <a:pt x="9347889" y="466539"/>
                </a:cubicBezTo>
                <a:cubicBezTo>
                  <a:pt x="9346648" y="471307"/>
                  <a:pt x="9343831" y="475025"/>
                  <a:pt x="9337639" y="476654"/>
                </a:cubicBezTo>
                <a:cubicBezTo>
                  <a:pt x="9354547" y="503661"/>
                  <a:pt x="9336649" y="488969"/>
                  <a:pt x="9316893" y="491390"/>
                </a:cubicBezTo>
                <a:cubicBezTo>
                  <a:pt x="9298834" y="504511"/>
                  <a:pt x="9245386" y="544358"/>
                  <a:pt x="9229283" y="555377"/>
                </a:cubicBezTo>
                <a:lnTo>
                  <a:pt x="9220274" y="557502"/>
                </a:lnTo>
                <a:cubicBezTo>
                  <a:pt x="9220250" y="557668"/>
                  <a:pt x="9220226" y="557835"/>
                  <a:pt x="9220202" y="558001"/>
                </a:cubicBezTo>
                <a:cubicBezTo>
                  <a:pt x="9218468" y="559434"/>
                  <a:pt x="9215591" y="560497"/>
                  <a:pt x="9210908" y="561147"/>
                </a:cubicBezTo>
                <a:lnTo>
                  <a:pt x="9186374" y="565502"/>
                </a:lnTo>
                <a:lnTo>
                  <a:pt x="9181058" y="569943"/>
                </a:lnTo>
                <a:lnTo>
                  <a:pt x="9179948" y="576062"/>
                </a:lnTo>
                <a:lnTo>
                  <a:pt x="9149110" y="598906"/>
                </a:lnTo>
                <a:cubicBezTo>
                  <a:pt x="9133575" y="594395"/>
                  <a:pt x="9087390" y="636567"/>
                  <a:pt x="9078556" y="644039"/>
                </a:cubicBezTo>
                <a:lnTo>
                  <a:pt x="8996399" y="690055"/>
                </a:lnTo>
                <a:cubicBezTo>
                  <a:pt x="8913147" y="777045"/>
                  <a:pt x="8867993" y="772591"/>
                  <a:pt x="8803791" y="813860"/>
                </a:cubicBezTo>
                <a:cubicBezTo>
                  <a:pt x="8745270" y="819906"/>
                  <a:pt x="8690049" y="823612"/>
                  <a:pt x="8636202" y="848463"/>
                </a:cubicBezTo>
                <a:cubicBezTo>
                  <a:pt x="8594799" y="860014"/>
                  <a:pt x="8568613" y="864779"/>
                  <a:pt x="8555372" y="883171"/>
                </a:cubicBezTo>
                <a:lnTo>
                  <a:pt x="8507229" y="901665"/>
                </a:lnTo>
                <a:lnTo>
                  <a:pt x="8428473" y="927985"/>
                </a:lnTo>
                <a:cubicBezTo>
                  <a:pt x="8428287" y="929817"/>
                  <a:pt x="8428100" y="931648"/>
                  <a:pt x="8427914" y="933480"/>
                </a:cubicBezTo>
                <a:lnTo>
                  <a:pt x="8420327" y="941984"/>
                </a:lnTo>
                <a:lnTo>
                  <a:pt x="8407128" y="961344"/>
                </a:lnTo>
                <a:lnTo>
                  <a:pt x="8380548" y="987916"/>
                </a:lnTo>
                <a:lnTo>
                  <a:pt x="8379462" y="987106"/>
                </a:lnTo>
                <a:cubicBezTo>
                  <a:pt x="8376507" y="985864"/>
                  <a:pt x="8373362" y="986042"/>
                  <a:pt x="8369725" y="989186"/>
                </a:cubicBezTo>
                <a:cubicBezTo>
                  <a:pt x="8357221" y="990792"/>
                  <a:pt x="8319237" y="991089"/>
                  <a:pt x="8304438" y="996739"/>
                </a:cubicBezTo>
                <a:cubicBezTo>
                  <a:pt x="8297193" y="1005683"/>
                  <a:pt x="8289328" y="1014568"/>
                  <a:pt x="8280929" y="1023089"/>
                </a:cubicBezTo>
                <a:lnTo>
                  <a:pt x="8275760" y="1027772"/>
                </a:lnTo>
                <a:lnTo>
                  <a:pt x="8275478" y="1027605"/>
                </a:lnTo>
                <a:cubicBezTo>
                  <a:pt x="8273970" y="1028076"/>
                  <a:pt x="8272124" y="1029408"/>
                  <a:pt x="8269666" y="1032033"/>
                </a:cubicBezTo>
                <a:lnTo>
                  <a:pt x="8203836" y="1037347"/>
                </a:lnTo>
                <a:cubicBezTo>
                  <a:pt x="8172789" y="1049890"/>
                  <a:pt x="8148166" y="1034625"/>
                  <a:pt x="8122936" y="1063113"/>
                </a:cubicBezTo>
                <a:cubicBezTo>
                  <a:pt x="8093850" y="1074757"/>
                  <a:pt x="8066781" y="1075350"/>
                  <a:pt x="8043658" y="1092746"/>
                </a:cubicBezTo>
                <a:cubicBezTo>
                  <a:pt x="8032157" y="1089174"/>
                  <a:pt x="8022145" y="1089998"/>
                  <a:pt x="8015351" y="1105478"/>
                </a:cubicBezTo>
                <a:cubicBezTo>
                  <a:pt x="7987544" y="1113006"/>
                  <a:pt x="7977708" y="1099152"/>
                  <a:pt x="7963145" y="1119346"/>
                </a:cubicBezTo>
                <a:cubicBezTo>
                  <a:pt x="7942622" y="1098880"/>
                  <a:pt x="7943760" y="1109516"/>
                  <a:pt x="7938145" y="1120225"/>
                </a:cubicBezTo>
                <a:lnTo>
                  <a:pt x="7937238" y="1121204"/>
                </a:lnTo>
                <a:lnTo>
                  <a:pt x="7934398" y="1118240"/>
                </a:lnTo>
                <a:lnTo>
                  <a:pt x="7918248" y="1124371"/>
                </a:lnTo>
                <a:lnTo>
                  <a:pt x="7914119" y="1127653"/>
                </a:lnTo>
                <a:cubicBezTo>
                  <a:pt x="7911201" y="1129547"/>
                  <a:pt x="7909169" y="1130331"/>
                  <a:pt x="7907658" y="1130350"/>
                </a:cubicBezTo>
                <a:lnTo>
                  <a:pt x="7907434" y="1130103"/>
                </a:lnTo>
                <a:lnTo>
                  <a:pt x="7901508" y="1133245"/>
                </a:lnTo>
                <a:cubicBezTo>
                  <a:pt x="7891644" y="1139271"/>
                  <a:pt x="7882185" y="1145815"/>
                  <a:pt x="7873287" y="1152609"/>
                </a:cubicBezTo>
                <a:cubicBezTo>
                  <a:pt x="7864672" y="1141906"/>
                  <a:pt x="7845199" y="1159242"/>
                  <a:pt x="7834833" y="1153868"/>
                </a:cubicBezTo>
                <a:lnTo>
                  <a:pt x="7828661" y="1139994"/>
                </a:lnTo>
                <a:lnTo>
                  <a:pt x="7823966" y="1143178"/>
                </a:lnTo>
                <a:lnTo>
                  <a:pt x="7815078" y="1151776"/>
                </a:lnTo>
                <a:cubicBezTo>
                  <a:pt x="7813692" y="1152943"/>
                  <a:pt x="7812687" y="1153116"/>
                  <a:pt x="7812026" y="1151522"/>
                </a:cubicBezTo>
                <a:cubicBezTo>
                  <a:pt x="7806555" y="1153054"/>
                  <a:pt x="7788673" y="1159989"/>
                  <a:pt x="7782249" y="1160970"/>
                </a:cubicBezTo>
                <a:lnTo>
                  <a:pt x="7773476" y="1157414"/>
                </a:lnTo>
                <a:lnTo>
                  <a:pt x="7769600" y="1157365"/>
                </a:lnTo>
                <a:lnTo>
                  <a:pt x="7752631" y="1172815"/>
                </a:lnTo>
                <a:lnTo>
                  <a:pt x="7743525" y="1179064"/>
                </a:lnTo>
                <a:lnTo>
                  <a:pt x="7685942" y="1233723"/>
                </a:lnTo>
                <a:lnTo>
                  <a:pt x="7586920" y="1261888"/>
                </a:lnTo>
                <a:cubicBezTo>
                  <a:pt x="7556723" y="1298911"/>
                  <a:pt x="7489186" y="1249860"/>
                  <a:pt x="7486100" y="1292563"/>
                </a:cubicBezTo>
                <a:cubicBezTo>
                  <a:pt x="7454875" y="1308356"/>
                  <a:pt x="7449202" y="1300366"/>
                  <a:pt x="7407190" y="1314737"/>
                </a:cubicBezTo>
                <a:cubicBezTo>
                  <a:pt x="7368386" y="1364011"/>
                  <a:pt x="7288617" y="1403664"/>
                  <a:pt x="7240698" y="1438832"/>
                </a:cubicBezTo>
                <a:cubicBezTo>
                  <a:pt x="7206467" y="1417136"/>
                  <a:pt x="7227555" y="1441678"/>
                  <a:pt x="7197675" y="1447530"/>
                </a:cubicBezTo>
                <a:cubicBezTo>
                  <a:pt x="7211601" y="1474927"/>
                  <a:pt x="7159483" y="1444981"/>
                  <a:pt x="7164788" y="1480293"/>
                </a:cubicBezTo>
                <a:cubicBezTo>
                  <a:pt x="7159184" y="1480240"/>
                  <a:pt x="7153584" y="1479075"/>
                  <a:pt x="7147929" y="1477641"/>
                </a:cubicBezTo>
                <a:lnTo>
                  <a:pt x="7144965" y="1476908"/>
                </a:lnTo>
                <a:lnTo>
                  <a:pt x="7134299" y="1479969"/>
                </a:lnTo>
                <a:lnTo>
                  <a:pt x="7129809" y="1473339"/>
                </a:lnTo>
                <a:lnTo>
                  <a:pt x="7112688" y="1472575"/>
                </a:lnTo>
                <a:cubicBezTo>
                  <a:pt x="7106506" y="1473449"/>
                  <a:pt x="7100123" y="1475741"/>
                  <a:pt x="7093470" y="1480300"/>
                </a:cubicBezTo>
                <a:cubicBezTo>
                  <a:pt x="7079039" y="1501274"/>
                  <a:pt x="7048991" y="1495718"/>
                  <a:pt x="7025034" y="1506934"/>
                </a:cubicBezTo>
                <a:lnTo>
                  <a:pt x="7014783" y="1515868"/>
                </a:lnTo>
                <a:lnTo>
                  <a:pt x="6979706" y="1523511"/>
                </a:lnTo>
                <a:lnTo>
                  <a:pt x="6977890" y="1525793"/>
                </a:lnTo>
                <a:cubicBezTo>
                  <a:pt x="6971996" y="1527914"/>
                  <a:pt x="6959488" y="1529941"/>
                  <a:pt x="6944339" y="1536237"/>
                </a:cubicBezTo>
                <a:lnTo>
                  <a:pt x="6886996" y="1563569"/>
                </a:lnTo>
                <a:lnTo>
                  <a:pt x="6874510" y="1558469"/>
                </a:lnTo>
                <a:lnTo>
                  <a:pt x="6871943" y="1554651"/>
                </a:lnTo>
                <a:lnTo>
                  <a:pt x="6856174" y="1562024"/>
                </a:lnTo>
                <a:lnTo>
                  <a:pt x="6842321" y="1560554"/>
                </a:lnTo>
                <a:lnTo>
                  <a:pt x="6832713" y="1569357"/>
                </a:lnTo>
                <a:lnTo>
                  <a:pt x="6816351" y="1571495"/>
                </a:lnTo>
                <a:cubicBezTo>
                  <a:pt x="6810216" y="1571510"/>
                  <a:pt x="6803310" y="1571324"/>
                  <a:pt x="6795800" y="1572010"/>
                </a:cubicBezTo>
                <a:lnTo>
                  <a:pt x="6777546" y="1568661"/>
                </a:lnTo>
                <a:lnTo>
                  <a:pt x="6751528" y="1574143"/>
                </a:lnTo>
                <a:cubicBezTo>
                  <a:pt x="6731455" y="1578562"/>
                  <a:pt x="6712054" y="1582098"/>
                  <a:pt x="6691966" y="1582255"/>
                </a:cubicBezTo>
                <a:cubicBezTo>
                  <a:pt x="6677921" y="1590738"/>
                  <a:pt x="6663787" y="1595441"/>
                  <a:pt x="6646941" y="1588471"/>
                </a:cubicBezTo>
                <a:cubicBezTo>
                  <a:pt x="6605135" y="1597971"/>
                  <a:pt x="6598373" y="1612583"/>
                  <a:pt x="6568576" y="1606488"/>
                </a:cubicBezTo>
                <a:cubicBezTo>
                  <a:pt x="6562510" y="1614734"/>
                  <a:pt x="6558067" y="1619360"/>
                  <a:pt x="6554358" y="1621701"/>
                </a:cubicBezTo>
                <a:cubicBezTo>
                  <a:pt x="6543227" y="1628727"/>
                  <a:pt x="6538724" y="1615196"/>
                  <a:pt x="6516968" y="1617195"/>
                </a:cubicBezTo>
                <a:cubicBezTo>
                  <a:pt x="6493173" y="1617368"/>
                  <a:pt x="6528193" y="1598652"/>
                  <a:pt x="6506479" y="1602227"/>
                </a:cubicBezTo>
                <a:cubicBezTo>
                  <a:pt x="6486674" y="1613929"/>
                  <a:pt x="6478484" y="1593997"/>
                  <a:pt x="6458436" y="1607332"/>
                </a:cubicBezTo>
                <a:cubicBezTo>
                  <a:pt x="6471168" y="1620800"/>
                  <a:pt x="6410323" y="1615478"/>
                  <a:pt x="6414786" y="1628815"/>
                </a:cubicBezTo>
                <a:cubicBezTo>
                  <a:pt x="6385942" y="1615041"/>
                  <a:pt x="6386569" y="1640238"/>
                  <a:pt x="6357085" y="1640846"/>
                </a:cubicBezTo>
                <a:cubicBezTo>
                  <a:pt x="6341163" y="1636809"/>
                  <a:pt x="6331497" y="1637754"/>
                  <a:pt x="6322636" y="1648213"/>
                </a:cubicBezTo>
                <a:cubicBezTo>
                  <a:pt x="6248448" y="1627802"/>
                  <a:pt x="6286748" y="1654976"/>
                  <a:pt x="6226172" y="1654676"/>
                </a:cubicBezTo>
                <a:lnTo>
                  <a:pt x="6221217" y="1654506"/>
                </a:lnTo>
                <a:lnTo>
                  <a:pt x="6204956" y="1664280"/>
                </a:lnTo>
                <a:cubicBezTo>
                  <a:pt x="6204728" y="1665114"/>
                  <a:pt x="6204498" y="1665947"/>
                  <a:pt x="6204270" y="1666782"/>
                </a:cubicBezTo>
                <a:lnTo>
                  <a:pt x="6143810" y="1661963"/>
                </a:lnTo>
                <a:lnTo>
                  <a:pt x="6136560" y="1665728"/>
                </a:lnTo>
                <a:lnTo>
                  <a:pt x="6096155" y="1656951"/>
                </a:lnTo>
                <a:lnTo>
                  <a:pt x="6075812" y="1655422"/>
                </a:lnTo>
                <a:lnTo>
                  <a:pt x="6039495" y="1649680"/>
                </a:lnTo>
                <a:lnTo>
                  <a:pt x="6036523" y="1652121"/>
                </a:lnTo>
                <a:lnTo>
                  <a:pt x="6029328" y="1649904"/>
                </a:lnTo>
                <a:lnTo>
                  <a:pt x="6024075" y="1652779"/>
                </a:lnTo>
                <a:lnTo>
                  <a:pt x="6018085" y="1652030"/>
                </a:lnTo>
                <a:cubicBezTo>
                  <a:pt x="6006658" y="1653831"/>
                  <a:pt x="5968194" y="1662035"/>
                  <a:pt x="5955513" y="1663584"/>
                </a:cubicBezTo>
                <a:lnTo>
                  <a:pt x="5941996" y="1661326"/>
                </a:lnTo>
                <a:lnTo>
                  <a:pt x="5931789" y="1669915"/>
                </a:lnTo>
                <a:lnTo>
                  <a:pt x="5888686" y="1672175"/>
                </a:lnTo>
                <a:lnTo>
                  <a:pt x="5873794" y="1665454"/>
                </a:lnTo>
                <a:lnTo>
                  <a:pt x="5860022" y="1660635"/>
                </a:lnTo>
                <a:lnTo>
                  <a:pt x="5858237" y="1660649"/>
                </a:lnTo>
                <a:lnTo>
                  <a:pt x="5840319" y="1660798"/>
                </a:lnTo>
                <a:lnTo>
                  <a:pt x="5806984" y="1661075"/>
                </a:lnTo>
                <a:cubicBezTo>
                  <a:pt x="5785708" y="1661533"/>
                  <a:pt x="5764126" y="1662974"/>
                  <a:pt x="5742351" y="1667489"/>
                </a:cubicBezTo>
                <a:cubicBezTo>
                  <a:pt x="5659069" y="1645168"/>
                  <a:pt x="5666262" y="1643128"/>
                  <a:pt x="5596112" y="1636968"/>
                </a:cubicBezTo>
                <a:cubicBezTo>
                  <a:pt x="5561981" y="1612826"/>
                  <a:pt x="5429171" y="1655721"/>
                  <a:pt x="5388466" y="1653195"/>
                </a:cubicBezTo>
                <a:cubicBezTo>
                  <a:pt x="5288041" y="1668530"/>
                  <a:pt x="5074771" y="1739921"/>
                  <a:pt x="4945936" y="1713743"/>
                </a:cubicBezTo>
                <a:cubicBezTo>
                  <a:pt x="4914142" y="1717597"/>
                  <a:pt x="4870655" y="1726609"/>
                  <a:pt x="4851784" y="1726895"/>
                </a:cubicBezTo>
                <a:lnTo>
                  <a:pt x="4789844" y="1730706"/>
                </a:lnTo>
                <a:lnTo>
                  <a:pt x="4686411" y="1771811"/>
                </a:lnTo>
                <a:cubicBezTo>
                  <a:pt x="4633697" y="1745585"/>
                  <a:pt x="4634134" y="1775931"/>
                  <a:pt x="4568686" y="1786141"/>
                </a:cubicBezTo>
                <a:cubicBezTo>
                  <a:pt x="4544667" y="1777910"/>
                  <a:pt x="4432547" y="1778168"/>
                  <a:pt x="4418751" y="1796932"/>
                </a:cubicBezTo>
                <a:cubicBezTo>
                  <a:pt x="4403360" y="1801488"/>
                  <a:pt x="4385278" y="1795746"/>
                  <a:pt x="4378377" y="1815528"/>
                </a:cubicBezTo>
                <a:cubicBezTo>
                  <a:pt x="4366870" y="1839461"/>
                  <a:pt x="4312575" y="1805339"/>
                  <a:pt x="4320575" y="1832722"/>
                </a:cubicBezTo>
                <a:cubicBezTo>
                  <a:pt x="4282030" y="1809397"/>
                  <a:pt x="4252210" y="1859755"/>
                  <a:pt x="4220200" y="1873173"/>
                </a:cubicBezTo>
                <a:cubicBezTo>
                  <a:pt x="4189784" y="1872580"/>
                  <a:pt x="4175475" y="1885756"/>
                  <a:pt x="4105361" y="1894711"/>
                </a:cubicBezTo>
                <a:cubicBezTo>
                  <a:pt x="4071894" y="1867524"/>
                  <a:pt x="4035294" y="1916372"/>
                  <a:pt x="3973223" y="1881015"/>
                </a:cubicBezTo>
                <a:cubicBezTo>
                  <a:pt x="3971330" y="1884974"/>
                  <a:pt x="3952843" y="1881390"/>
                  <a:pt x="3900992" y="1880603"/>
                </a:cubicBezTo>
                <a:cubicBezTo>
                  <a:pt x="3849141" y="1879815"/>
                  <a:pt x="3740259" y="1879432"/>
                  <a:pt x="3662119" y="1876289"/>
                </a:cubicBezTo>
                <a:cubicBezTo>
                  <a:pt x="3573420" y="1876991"/>
                  <a:pt x="3613412" y="1915150"/>
                  <a:pt x="3496919" y="1873180"/>
                </a:cubicBezTo>
                <a:cubicBezTo>
                  <a:pt x="3488062" y="1895719"/>
                  <a:pt x="3474293" y="1897950"/>
                  <a:pt x="3449433" y="1889681"/>
                </a:cubicBezTo>
                <a:cubicBezTo>
                  <a:pt x="3406553" y="1891629"/>
                  <a:pt x="3417350" y="1945453"/>
                  <a:pt x="3369766" y="1916653"/>
                </a:cubicBezTo>
                <a:cubicBezTo>
                  <a:pt x="3338805" y="1929531"/>
                  <a:pt x="3310151" y="1915620"/>
                  <a:pt x="3290336" y="1925039"/>
                </a:cubicBezTo>
                <a:lnTo>
                  <a:pt x="3224897" y="1943733"/>
                </a:lnTo>
                <a:cubicBezTo>
                  <a:pt x="3188693" y="1949271"/>
                  <a:pt x="3178540" y="1909145"/>
                  <a:pt x="3161463" y="1946591"/>
                </a:cubicBezTo>
                <a:lnTo>
                  <a:pt x="3128929" y="1938226"/>
                </a:lnTo>
                <a:lnTo>
                  <a:pt x="3091363" y="1929171"/>
                </a:lnTo>
                <a:cubicBezTo>
                  <a:pt x="3071584" y="1922993"/>
                  <a:pt x="3080878" y="1929976"/>
                  <a:pt x="3038835" y="1920210"/>
                </a:cubicBezTo>
                <a:cubicBezTo>
                  <a:pt x="3011900" y="1947086"/>
                  <a:pt x="2967972" y="1927319"/>
                  <a:pt x="2897201" y="1926772"/>
                </a:cubicBezTo>
                <a:lnTo>
                  <a:pt x="2731503" y="1931749"/>
                </a:lnTo>
                <a:cubicBezTo>
                  <a:pt x="2675328" y="1937888"/>
                  <a:pt x="2629596" y="1956920"/>
                  <a:pt x="2560151" y="1963609"/>
                </a:cubicBezTo>
                <a:cubicBezTo>
                  <a:pt x="2472084" y="1973456"/>
                  <a:pt x="2423631" y="1962133"/>
                  <a:pt x="2367221" y="1971884"/>
                </a:cubicBezTo>
                <a:cubicBezTo>
                  <a:pt x="2355331" y="1950582"/>
                  <a:pt x="2295649" y="1950006"/>
                  <a:pt x="2272130" y="1961162"/>
                </a:cubicBezTo>
                <a:cubicBezTo>
                  <a:pt x="2229336" y="1964326"/>
                  <a:pt x="2232627" y="1943953"/>
                  <a:pt x="2189404" y="1978172"/>
                </a:cubicBezTo>
                <a:cubicBezTo>
                  <a:pt x="2153824" y="1968017"/>
                  <a:pt x="2114605" y="1969166"/>
                  <a:pt x="2077704" y="1965002"/>
                </a:cubicBezTo>
                <a:cubicBezTo>
                  <a:pt x="2051037" y="1967486"/>
                  <a:pt x="2001803" y="1954594"/>
                  <a:pt x="1967996" y="1953187"/>
                </a:cubicBezTo>
                <a:cubicBezTo>
                  <a:pt x="1924117" y="1970917"/>
                  <a:pt x="1915668" y="1940297"/>
                  <a:pt x="1855805" y="1926082"/>
                </a:cubicBezTo>
                <a:cubicBezTo>
                  <a:pt x="1830663" y="1943732"/>
                  <a:pt x="1810564" y="1935694"/>
                  <a:pt x="1790957" y="1919460"/>
                </a:cubicBezTo>
                <a:cubicBezTo>
                  <a:pt x="1732588" y="1924884"/>
                  <a:pt x="1679506" y="1900619"/>
                  <a:pt x="1613978" y="1891581"/>
                </a:cubicBezTo>
                <a:cubicBezTo>
                  <a:pt x="1542961" y="1912227"/>
                  <a:pt x="1506863" y="1865666"/>
                  <a:pt x="1436831" y="1856201"/>
                </a:cubicBezTo>
                <a:cubicBezTo>
                  <a:pt x="1409149" y="1862955"/>
                  <a:pt x="1391573" y="1790862"/>
                  <a:pt x="1332568" y="1793149"/>
                </a:cubicBezTo>
                <a:cubicBezTo>
                  <a:pt x="1293437" y="1790584"/>
                  <a:pt x="1335185" y="1756546"/>
                  <a:pt x="1186881" y="1768613"/>
                </a:cubicBezTo>
                <a:cubicBezTo>
                  <a:pt x="1178443" y="1775469"/>
                  <a:pt x="1160576" y="1767918"/>
                  <a:pt x="1162595" y="1758337"/>
                </a:cubicBezTo>
                <a:cubicBezTo>
                  <a:pt x="1153167" y="1761117"/>
                  <a:pt x="1130472" y="1779083"/>
                  <a:pt x="1128523" y="1763621"/>
                </a:cubicBezTo>
                <a:cubicBezTo>
                  <a:pt x="1081415" y="1760756"/>
                  <a:pt x="1034361" y="1768718"/>
                  <a:pt x="991903" y="1786741"/>
                </a:cubicBezTo>
                <a:cubicBezTo>
                  <a:pt x="966383" y="1781126"/>
                  <a:pt x="939976" y="1793141"/>
                  <a:pt x="883960" y="1803336"/>
                </a:cubicBezTo>
                <a:cubicBezTo>
                  <a:pt x="831931" y="1771815"/>
                  <a:pt x="826980" y="1826610"/>
                  <a:pt x="766531" y="1805053"/>
                </a:cubicBezTo>
                <a:cubicBezTo>
                  <a:pt x="732778" y="1801141"/>
                  <a:pt x="694055" y="1787044"/>
                  <a:pt x="669779" y="1800537"/>
                </a:cubicBezTo>
                <a:cubicBezTo>
                  <a:pt x="645252" y="1794709"/>
                  <a:pt x="563495" y="1813232"/>
                  <a:pt x="523898" y="1811085"/>
                </a:cubicBezTo>
                <a:cubicBezTo>
                  <a:pt x="457555" y="1798530"/>
                  <a:pt x="395227" y="1824052"/>
                  <a:pt x="360251" y="1830735"/>
                </a:cubicBezTo>
                <a:cubicBezTo>
                  <a:pt x="313564" y="1825583"/>
                  <a:pt x="298281" y="1811622"/>
                  <a:pt x="255207" y="1818275"/>
                </a:cubicBezTo>
                <a:cubicBezTo>
                  <a:pt x="206572" y="1839769"/>
                  <a:pt x="160277" y="1836800"/>
                  <a:pt x="101803" y="1870647"/>
                </a:cubicBezTo>
                <a:cubicBezTo>
                  <a:pt x="85849" y="1910002"/>
                  <a:pt x="27997" y="1845258"/>
                  <a:pt x="25397" y="1888443"/>
                </a:cubicBezTo>
                <a:cubicBezTo>
                  <a:pt x="19096" y="1881154"/>
                  <a:pt x="11260" y="1878398"/>
                  <a:pt x="2370" y="1878311"/>
                </a:cubicBezTo>
                <a:lnTo>
                  <a:pt x="0" y="1878785"/>
                </a:lnTo>
                <a:lnTo>
                  <a:pt x="0"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embo"/>
              <a:ea typeface="+mn-ea"/>
              <a:cs typeface="+mn-cs"/>
            </a:endParaRPr>
          </a:p>
        </p:txBody>
      </p:sp>
      <p:sp>
        <p:nvSpPr>
          <p:cNvPr id="2" name="Titel 1">
            <a:extLst>
              <a:ext uri="{FF2B5EF4-FFF2-40B4-BE49-F238E27FC236}">
                <a16:creationId xmlns:a16="http://schemas.microsoft.com/office/drawing/2014/main" id="{37C7506A-DA5A-23E8-5609-D7A9DB8A46B2}"/>
              </a:ext>
            </a:extLst>
          </p:cNvPr>
          <p:cNvSpPr>
            <a:spLocks noGrp="1"/>
          </p:cNvSpPr>
          <p:nvPr>
            <p:ph type="title"/>
          </p:nvPr>
        </p:nvSpPr>
        <p:spPr>
          <a:xfrm>
            <a:off x="1050879" y="609601"/>
            <a:ext cx="6001356" cy="1216024"/>
          </a:xfrm>
        </p:spPr>
        <p:txBody>
          <a:bodyPr vert="horz" lIns="91440" tIns="45720" rIns="91440" bIns="45720" rtlCol="0" anchor="ctr">
            <a:normAutofit/>
          </a:bodyPr>
          <a:lstStyle/>
          <a:p>
            <a:pPr>
              <a:lnSpc>
                <a:spcPct val="100000"/>
              </a:lnSpc>
            </a:pPr>
            <a:r>
              <a:rPr lang="en-US" sz="2400"/>
              <a:t>Yeah! </a:t>
            </a:r>
            <a:br>
              <a:rPr lang="en-US" sz="2400"/>
            </a:br>
            <a:r>
              <a:rPr lang="en-US" sz="2400"/>
              <a:t>Du hast ein Europass-Profil erstellt </a:t>
            </a:r>
          </a:p>
        </p:txBody>
      </p:sp>
      <p:sp>
        <p:nvSpPr>
          <p:cNvPr id="87" name="Freeform: Shape 86">
            <a:extLst>
              <a:ext uri="{FF2B5EF4-FFF2-40B4-BE49-F238E27FC236}">
                <a16:creationId xmlns:a16="http://schemas.microsoft.com/office/drawing/2014/main" id="{3B9FD11D-7561-43C8-BE54-00D7DCF0E2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55391" y="5800300"/>
            <a:ext cx="5736610" cy="1057702"/>
          </a:xfrm>
          <a:custGeom>
            <a:avLst/>
            <a:gdLst>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39115 w 5741575"/>
              <a:gd name="connsiteY7" fmla="*/ 949326 h 955271"/>
              <a:gd name="connsiteX8" fmla="*/ 93851 w 5741575"/>
              <a:gd name="connsiteY8" fmla="*/ 945611 h 955271"/>
              <a:gd name="connsiteX9" fmla="*/ 148657 w 5741575"/>
              <a:gd name="connsiteY9" fmla="*/ 898134 h 955271"/>
              <a:gd name="connsiteX10" fmla="*/ 174554 w 5741575"/>
              <a:gd name="connsiteY10" fmla="*/ 886351 h 955271"/>
              <a:gd name="connsiteX11" fmla="*/ 187633 w 5741575"/>
              <a:gd name="connsiteY11" fmla="*/ 878226 h 955271"/>
              <a:gd name="connsiteX12" fmla="*/ 187961 w 5741575"/>
              <a:gd name="connsiteY12" fmla="*/ 876538 h 955271"/>
              <a:gd name="connsiteX13" fmla="*/ 240501 w 5741575"/>
              <a:gd name="connsiteY13" fmla="*/ 873150 h 955271"/>
              <a:gd name="connsiteX14" fmla="*/ 246345 w 5741575"/>
              <a:gd name="connsiteY14" fmla="*/ 869942 h 955271"/>
              <a:gd name="connsiteX15" fmla="*/ 282041 w 5741575"/>
              <a:gd name="connsiteY15" fmla="*/ 871263 h 955271"/>
              <a:gd name="connsiteX16" fmla="*/ 299711 w 5741575"/>
              <a:gd name="connsiteY16" fmla="*/ 870064 h 955271"/>
              <a:gd name="connsiteX17" fmla="*/ 306299 w 5741575"/>
              <a:gd name="connsiteY17" fmla="*/ 873609 h 955271"/>
              <a:gd name="connsiteX18" fmla="*/ 331571 w 5741575"/>
              <a:gd name="connsiteY18" fmla="*/ 869866 h 955271"/>
              <a:gd name="connsiteX19" fmla="*/ 333872 w 5741575"/>
              <a:gd name="connsiteY19" fmla="*/ 867971 h 955271"/>
              <a:gd name="connsiteX20" fmla="*/ 356953 w 5741575"/>
              <a:gd name="connsiteY20" fmla="*/ 870334 h 955271"/>
              <a:gd name="connsiteX21" fmla="*/ 379005 w 5741575"/>
              <a:gd name="connsiteY21" fmla="*/ 878900 h 955271"/>
              <a:gd name="connsiteX22" fmla="*/ 585428 w 5741575"/>
              <a:gd name="connsiteY22" fmla="*/ 826440 h 955271"/>
              <a:gd name="connsiteX23" fmla="*/ 787156 w 5741575"/>
              <a:gd name="connsiteY23" fmla="*/ 838447 h 955271"/>
              <a:gd name="connsiteX24" fmla="*/ 898586 w 5741575"/>
              <a:gd name="connsiteY24" fmla="*/ 808502 h 955271"/>
              <a:gd name="connsiteX25" fmla="*/ 924063 w 5741575"/>
              <a:gd name="connsiteY25" fmla="*/ 770210 h 955271"/>
              <a:gd name="connsiteX26" fmla="*/ 1212574 w 5741575"/>
              <a:gd name="connsiteY26" fmla="*/ 724238 h 955271"/>
              <a:gd name="connsiteX27" fmla="*/ 1280768 w 5741575"/>
              <a:gd name="connsiteY27" fmla="*/ 699122 h 955271"/>
              <a:gd name="connsiteX28" fmla="*/ 1352027 w 5741575"/>
              <a:gd name="connsiteY28" fmla="*/ 704323 h 955271"/>
              <a:gd name="connsiteX29" fmla="*/ 1374314 w 5741575"/>
              <a:gd name="connsiteY29" fmla="*/ 688815 h 955271"/>
              <a:gd name="connsiteX30" fmla="*/ 1378034 w 5741575"/>
              <a:gd name="connsiteY30" fmla="*/ 685842 h 955271"/>
              <a:gd name="connsiteX31" fmla="*/ 1395604 w 5741575"/>
              <a:gd name="connsiteY31" fmla="*/ 680460 h 955271"/>
              <a:gd name="connsiteX32" fmla="*/ 1397206 w 5741575"/>
              <a:gd name="connsiteY32" fmla="*/ 670793 h 955271"/>
              <a:gd name="connsiteX33" fmla="*/ 1421250 w 5741575"/>
              <a:gd name="connsiteY33" fmla="*/ 656855 h 955271"/>
              <a:gd name="connsiteX34" fmla="*/ 1454524 w 5741575"/>
              <a:gd name="connsiteY34" fmla="*/ 649224 h 955271"/>
              <a:gd name="connsiteX35" fmla="*/ 1616217 w 5741575"/>
              <a:gd name="connsiteY35" fmla="*/ 622107 h 955271"/>
              <a:gd name="connsiteX36" fmla="*/ 1710928 w 5741575"/>
              <a:gd name="connsiteY36" fmla="*/ 600666 h 955271"/>
              <a:gd name="connsiteX37" fmla="*/ 1743718 w 5741575"/>
              <a:gd name="connsiteY37" fmla="*/ 584327 h 955271"/>
              <a:gd name="connsiteX38" fmla="*/ 1791651 w 5741575"/>
              <a:gd name="connsiteY38" fmla="*/ 567019 h 955271"/>
              <a:gd name="connsiteX39" fmla="*/ 1873778 w 5741575"/>
              <a:gd name="connsiteY39" fmla="*/ 530130 h 955271"/>
              <a:gd name="connsiteX40" fmla="*/ 1988411 w 5741575"/>
              <a:gd name="connsiteY40" fmla="*/ 491599 h 955271"/>
              <a:gd name="connsiteX41" fmla="*/ 2085507 w 5741575"/>
              <a:gd name="connsiteY41" fmla="*/ 498527 h 955271"/>
              <a:gd name="connsiteX42" fmla="*/ 2090767 w 5741575"/>
              <a:gd name="connsiteY42" fmla="*/ 490616 h 955271"/>
              <a:gd name="connsiteX43" fmla="*/ 2151143 w 5741575"/>
              <a:gd name="connsiteY43" fmla="*/ 478332 h 955271"/>
              <a:gd name="connsiteX44" fmla="*/ 2378710 w 5741575"/>
              <a:gd name="connsiteY44" fmla="*/ 477570 h 955271"/>
              <a:gd name="connsiteX45" fmla="*/ 2496256 w 5741575"/>
              <a:gd name="connsiteY45" fmla="*/ 452396 h 955271"/>
              <a:gd name="connsiteX46" fmla="*/ 2535387 w 5741575"/>
              <a:gd name="connsiteY46" fmla="*/ 436645 h 955271"/>
              <a:gd name="connsiteX47" fmla="*/ 2601109 w 5741575"/>
              <a:gd name="connsiteY47" fmla="*/ 410678 h 955271"/>
              <a:gd name="connsiteX48" fmla="*/ 2643855 w 5741575"/>
              <a:gd name="connsiteY48" fmla="*/ 374482 h 955271"/>
              <a:gd name="connsiteX49" fmla="*/ 2657726 w 5741575"/>
              <a:gd name="connsiteY49" fmla="*/ 365841 h 955271"/>
              <a:gd name="connsiteX50" fmla="*/ 2687125 w 5741575"/>
              <a:gd name="connsiteY50" fmla="*/ 366820 h 955271"/>
              <a:gd name="connsiteX51" fmla="*/ 2697479 w 5741575"/>
              <a:gd name="connsiteY51" fmla="*/ 361430 h 955271"/>
              <a:gd name="connsiteX52" fmla="*/ 2701547 w 5741575"/>
              <a:gd name="connsiteY52" fmla="*/ 361545 h 955271"/>
              <a:gd name="connsiteX53" fmla="*/ 2711054 w 5741575"/>
              <a:gd name="connsiteY53" fmla="*/ 360597 h 955271"/>
              <a:gd name="connsiteX54" fmla="*/ 2710438 w 5741575"/>
              <a:gd name="connsiteY54" fmla="*/ 366958 h 955271"/>
              <a:gd name="connsiteX55" fmla="*/ 2722936 w 5741575"/>
              <a:gd name="connsiteY55" fmla="*/ 377633 h 955271"/>
              <a:gd name="connsiteX56" fmla="*/ 2777227 w 5741575"/>
              <a:gd name="connsiteY56" fmla="*/ 368972 h 955271"/>
              <a:gd name="connsiteX57" fmla="*/ 2779510 w 5741575"/>
              <a:gd name="connsiteY57" fmla="*/ 361652 h 955271"/>
              <a:gd name="connsiteX58" fmla="*/ 2786278 w 5741575"/>
              <a:gd name="connsiteY58" fmla="*/ 359869 h 955271"/>
              <a:gd name="connsiteX59" fmla="*/ 2792101 w 5741575"/>
              <a:gd name="connsiteY59" fmla="*/ 365927 h 955271"/>
              <a:gd name="connsiteX60" fmla="*/ 2885545 w 5741575"/>
              <a:gd name="connsiteY60" fmla="*/ 372818 h 955271"/>
              <a:gd name="connsiteX61" fmla="*/ 3009558 w 5741575"/>
              <a:gd name="connsiteY61" fmla="*/ 370573 h 955271"/>
              <a:gd name="connsiteX62" fmla="*/ 3095010 w 5741575"/>
              <a:gd name="connsiteY62" fmla="*/ 332454 h 955271"/>
              <a:gd name="connsiteX63" fmla="*/ 3103742 w 5741575"/>
              <a:gd name="connsiteY63" fmla="*/ 337974 h 955271"/>
              <a:gd name="connsiteX64" fmla="*/ 3165093 w 5741575"/>
              <a:gd name="connsiteY64" fmla="*/ 329459 h 955271"/>
              <a:gd name="connsiteX65" fmla="*/ 3373785 w 5741575"/>
              <a:gd name="connsiteY65" fmla="*/ 255680 h 955271"/>
              <a:gd name="connsiteX66" fmla="*/ 3493851 w 5741575"/>
              <a:gd name="connsiteY66" fmla="*/ 240255 h 955271"/>
              <a:gd name="connsiteX67" fmla="*/ 3537470 w 5741575"/>
              <a:gd name="connsiteY67" fmla="*/ 241867 h 955271"/>
              <a:gd name="connsiteX68" fmla="*/ 3610489 w 5741575"/>
              <a:gd name="connsiteY68" fmla="*/ 244128 h 955271"/>
              <a:gd name="connsiteX69" fmla="*/ 3667539 w 5741575"/>
              <a:gd name="connsiteY69" fmla="*/ 263271 h 955271"/>
              <a:gd name="connsiteX70" fmla="*/ 3727614 w 5741575"/>
              <a:gd name="connsiteY70" fmla="*/ 258245 h 955271"/>
              <a:gd name="connsiteX71" fmla="*/ 3738369 w 5741575"/>
              <a:gd name="connsiteY71" fmla="*/ 234506 h 955271"/>
              <a:gd name="connsiteX72" fmla="*/ 3803670 w 5741575"/>
              <a:gd name="connsiteY72" fmla="*/ 236457 h 955271"/>
              <a:gd name="connsiteX73" fmla="*/ 3903080 w 5741575"/>
              <a:gd name="connsiteY73" fmla="*/ 241890 h 955271"/>
              <a:gd name="connsiteX74" fmla="*/ 3959588 w 5741575"/>
              <a:gd name="connsiteY74" fmla="*/ 239195 h 955271"/>
              <a:gd name="connsiteX75" fmla="*/ 4114838 w 5741575"/>
              <a:gd name="connsiteY75" fmla="*/ 238165 h 955271"/>
              <a:gd name="connsiteX76" fmla="*/ 4271023 w 5741575"/>
              <a:gd name="connsiteY76" fmla="*/ 241959 h 955271"/>
              <a:gd name="connsiteX77" fmla="*/ 4367397 w 5741575"/>
              <a:gd name="connsiteY77" fmla="*/ 271442 h 955271"/>
              <a:gd name="connsiteX78" fmla="*/ 4495366 w 5741575"/>
              <a:gd name="connsiteY78" fmla="*/ 271618 h 955271"/>
              <a:gd name="connsiteX79" fmla="*/ 4517347 w 5741575"/>
              <a:gd name="connsiteY79" fmla="*/ 275639 h 955271"/>
              <a:gd name="connsiteX80" fmla="*/ 4546116 w 5741575"/>
              <a:gd name="connsiteY80" fmla="*/ 268568 h 955271"/>
              <a:gd name="connsiteX81" fmla="*/ 4661259 w 5741575"/>
              <a:gd name="connsiteY81" fmla="*/ 238966 h 955271"/>
              <a:gd name="connsiteX82" fmla="*/ 4750403 w 5741575"/>
              <a:gd name="connsiteY82" fmla="*/ 204364 h 955271"/>
              <a:gd name="connsiteX83" fmla="*/ 4867614 w 5741575"/>
              <a:gd name="connsiteY83" fmla="*/ 208668 h 955271"/>
              <a:gd name="connsiteX84" fmla="*/ 4937036 w 5741575"/>
              <a:gd name="connsiteY84" fmla="*/ 195446 h 955271"/>
              <a:gd name="connsiteX85" fmla="*/ 5047626 w 5741575"/>
              <a:gd name="connsiteY85" fmla="*/ 149604 h 955271"/>
              <a:gd name="connsiteX86" fmla="*/ 5200247 w 5741575"/>
              <a:gd name="connsiteY86" fmla="*/ 142695 h 955271"/>
              <a:gd name="connsiteX87" fmla="*/ 5235691 w 5741575"/>
              <a:gd name="connsiteY87" fmla="*/ 173330 h 955271"/>
              <a:gd name="connsiteX88" fmla="*/ 5280133 w 5741575"/>
              <a:gd name="connsiteY88" fmla="*/ 189342 h 955271"/>
              <a:gd name="connsiteX89" fmla="*/ 5291963 w 5741575"/>
              <a:gd name="connsiteY89" fmla="*/ 139446 h 955271"/>
              <a:gd name="connsiteX90" fmla="*/ 5418472 w 5741575"/>
              <a:gd name="connsiteY90" fmla="*/ 89163 h 955271"/>
              <a:gd name="connsiteX91" fmla="*/ 5482354 w 5741575"/>
              <a:gd name="connsiteY91" fmla="*/ 69470 h 955271"/>
              <a:gd name="connsiteX92" fmla="*/ 5583280 w 5741575"/>
              <a:gd name="connsiteY92" fmla="*/ 49787 h 955271"/>
              <a:gd name="connsiteX93" fmla="*/ 5613766 w 5741575"/>
              <a:gd name="connsiteY93" fmla="*/ 41855 h 955271"/>
              <a:gd name="connsiteX94" fmla="*/ 5684952 w 5741575"/>
              <a:gd name="connsiteY94" fmla="*/ 26088 h 955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5741575" h="955271">
                <a:moveTo>
                  <a:pt x="5741575" y="0"/>
                </a:moveTo>
                <a:lnTo>
                  <a:pt x="5741575" y="955271"/>
                </a:lnTo>
                <a:lnTo>
                  <a:pt x="0" y="955271"/>
                </a:lnTo>
                <a:lnTo>
                  <a:pt x="8558" y="953971"/>
                </a:lnTo>
                <a:lnTo>
                  <a:pt x="16894" y="953847"/>
                </a:lnTo>
                <a:cubicBezTo>
                  <a:pt x="22474" y="953361"/>
                  <a:pt x="25973" y="952524"/>
                  <a:pt x="28156" y="951374"/>
                </a:cubicBezTo>
                <a:cubicBezTo>
                  <a:pt x="28201" y="951240"/>
                  <a:pt x="28247" y="951105"/>
                  <a:pt x="28293" y="950971"/>
                </a:cubicBezTo>
                <a:lnTo>
                  <a:pt x="39115" y="949326"/>
                </a:lnTo>
                <a:cubicBezTo>
                  <a:pt x="57701" y="947335"/>
                  <a:pt x="76089" y="946141"/>
                  <a:pt x="93851" y="945611"/>
                </a:cubicBezTo>
                <a:cubicBezTo>
                  <a:pt x="99905" y="923404"/>
                  <a:pt x="170209" y="932855"/>
                  <a:pt x="148657" y="898134"/>
                </a:cubicBezTo>
                <a:cubicBezTo>
                  <a:pt x="172173" y="896348"/>
                  <a:pt x="191809" y="908449"/>
                  <a:pt x="174554" y="886351"/>
                </a:cubicBezTo>
                <a:cubicBezTo>
                  <a:pt x="182014" y="885083"/>
                  <a:pt x="185699" y="882087"/>
                  <a:pt x="187633" y="878226"/>
                </a:cubicBezTo>
                <a:cubicBezTo>
                  <a:pt x="187742" y="877663"/>
                  <a:pt x="187852" y="877101"/>
                  <a:pt x="187961" y="876538"/>
                </a:cubicBezTo>
                <a:lnTo>
                  <a:pt x="240501" y="873150"/>
                </a:lnTo>
                <a:lnTo>
                  <a:pt x="246345" y="869942"/>
                </a:lnTo>
                <a:lnTo>
                  <a:pt x="282041" y="871263"/>
                </a:lnTo>
                <a:lnTo>
                  <a:pt x="299711" y="870064"/>
                </a:lnTo>
                <a:lnTo>
                  <a:pt x="306299" y="873609"/>
                </a:lnTo>
                <a:cubicBezTo>
                  <a:pt x="312531" y="875279"/>
                  <a:pt x="320316" y="874896"/>
                  <a:pt x="331571" y="869866"/>
                </a:cubicBezTo>
                <a:lnTo>
                  <a:pt x="333872" y="867971"/>
                </a:lnTo>
                <a:lnTo>
                  <a:pt x="356953" y="870334"/>
                </a:lnTo>
                <a:cubicBezTo>
                  <a:pt x="364772" y="872042"/>
                  <a:pt x="372199" y="874762"/>
                  <a:pt x="379005" y="878900"/>
                </a:cubicBezTo>
                <a:cubicBezTo>
                  <a:pt x="436788" y="836391"/>
                  <a:pt x="512367" y="847456"/>
                  <a:pt x="585428" y="826440"/>
                </a:cubicBezTo>
                <a:cubicBezTo>
                  <a:pt x="600236" y="776571"/>
                  <a:pt x="751447" y="800939"/>
                  <a:pt x="787156" y="838447"/>
                </a:cubicBezTo>
                <a:cubicBezTo>
                  <a:pt x="767750" y="789794"/>
                  <a:pt x="977582" y="857915"/>
                  <a:pt x="898586" y="808502"/>
                </a:cubicBezTo>
                <a:cubicBezTo>
                  <a:pt x="926099" y="807167"/>
                  <a:pt x="944922" y="782490"/>
                  <a:pt x="924063" y="770210"/>
                </a:cubicBezTo>
                <a:cubicBezTo>
                  <a:pt x="1015917" y="786259"/>
                  <a:pt x="1117953" y="728408"/>
                  <a:pt x="1212574" y="724238"/>
                </a:cubicBezTo>
                <a:cubicBezTo>
                  <a:pt x="1245879" y="677520"/>
                  <a:pt x="1233543" y="716744"/>
                  <a:pt x="1280768" y="699122"/>
                </a:cubicBezTo>
                <a:cubicBezTo>
                  <a:pt x="1280824" y="735474"/>
                  <a:pt x="1333787" y="667235"/>
                  <a:pt x="1352027" y="704323"/>
                </a:cubicBezTo>
                <a:cubicBezTo>
                  <a:pt x="1360044" y="699941"/>
                  <a:pt x="1367234" y="694526"/>
                  <a:pt x="1374314" y="688815"/>
                </a:cubicBezTo>
                <a:lnTo>
                  <a:pt x="1378034" y="685842"/>
                </a:lnTo>
                <a:lnTo>
                  <a:pt x="1395604" y="680460"/>
                </a:lnTo>
                <a:lnTo>
                  <a:pt x="1397206" y="670793"/>
                </a:lnTo>
                <a:lnTo>
                  <a:pt x="1421250" y="656855"/>
                </a:lnTo>
                <a:cubicBezTo>
                  <a:pt x="1430770" y="652893"/>
                  <a:pt x="1441623" y="650105"/>
                  <a:pt x="1454524" y="649224"/>
                </a:cubicBezTo>
                <a:cubicBezTo>
                  <a:pt x="1502655" y="660482"/>
                  <a:pt x="1556151" y="606226"/>
                  <a:pt x="1616217" y="622107"/>
                </a:cubicBezTo>
                <a:cubicBezTo>
                  <a:pt x="1637755" y="624837"/>
                  <a:pt x="1701030" y="614257"/>
                  <a:pt x="1710928" y="600666"/>
                </a:cubicBezTo>
                <a:cubicBezTo>
                  <a:pt x="1723693" y="596072"/>
                  <a:pt x="1739861" y="597834"/>
                  <a:pt x="1743718" y="584327"/>
                </a:cubicBezTo>
                <a:cubicBezTo>
                  <a:pt x="1751098" y="567647"/>
                  <a:pt x="1801421" y="583831"/>
                  <a:pt x="1791651" y="567019"/>
                </a:cubicBezTo>
                <a:cubicBezTo>
                  <a:pt x="1827282" y="577929"/>
                  <a:pt x="1847642" y="542228"/>
                  <a:pt x="1873778" y="530130"/>
                </a:cubicBezTo>
                <a:cubicBezTo>
                  <a:pt x="1902425" y="541995"/>
                  <a:pt x="1929013" y="504913"/>
                  <a:pt x="1988411" y="491599"/>
                </a:cubicBezTo>
                <a:cubicBezTo>
                  <a:pt x="2020077" y="505546"/>
                  <a:pt x="2028363" y="482381"/>
                  <a:pt x="2085507" y="498527"/>
                </a:cubicBezTo>
                <a:cubicBezTo>
                  <a:pt x="2086719" y="495769"/>
                  <a:pt x="2088490" y="493104"/>
                  <a:pt x="2090767" y="490616"/>
                </a:cubicBezTo>
                <a:cubicBezTo>
                  <a:pt x="2103992" y="476161"/>
                  <a:pt x="2131025" y="470659"/>
                  <a:pt x="2151143" y="478332"/>
                </a:cubicBezTo>
                <a:cubicBezTo>
                  <a:pt x="2240088" y="497642"/>
                  <a:pt x="2310118" y="483043"/>
                  <a:pt x="2378710" y="477570"/>
                </a:cubicBezTo>
                <a:cubicBezTo>
                  <a:pt x="2454975" y="467585"/>
                  <a:pt x="2391576" y="437831"/>
                  <a:pt x="2496256" y="452396"/>
                </a:cubicBezTo>
                <a:cubicBezTo>
                  <a:pt x="2501503" y="436899"/>
                  <a:pt x="2513119" y="433980"/>
                  <a:pt x="2535387" y="436645"/>
                </a:cubicBezTo>
                <a:cubicBezTo>
                  <a:pt x="2572084" y="430778"/>
                  <a:pt x="2557124" y="397207"/>
                  <a:pt x="2601109" y="410678"/>
                </a:cubicBezTo>
                <a:cubicBezTo>
                  <a:pt x="2588000" y="393616"/>
                  <a:pt x="2667428" y="390302"/>
                  <a:pt x="2643855" y="374482"/>
                </a:cubicBezTo>
                <a:cubicBezTo>
                  <a:pt x="2648277" y="369169"/>
                  <a:pt x="2652937" y="366761"/>
                  <a:pt x="2657726" y="365841"/>
                </a:cubicBezTo>
                <a:cubicBezTo>
                  <a:pt x="2667303" y="363999"/>
                  <a:pt x="2677395" y="368107"/>
                  <a:pt x="2687125" y="366820"/>
                </a:cubicBezTo>
                <a:lnTo>
                  <a:pt x="2697479" y="361430"/>
                </a:lnTo>
                <a:lnTo>
                  <a:pt x="2701547" y="361545"/>
                </a:lnTo>
                <a:lnTo>
                  <a:pt x="2711054" y="360597"/>
                </a:lnTo>
                <a:lnTo>
                  <a:pt x="2710438" y="366958"/>
                </a:lnTo>
                <a:cubicBezTo>
                  <a:pt x="2708955" y="373111"/>
                  <a:pt x="2708038" y="379788"/>
                  <a:pt x="2722936" y="377633"/>
                </a:cubicBezTo>
                <a:cubicBezTo>
                  <a:pt x="2753511" y="370170"/>
                  <a:pt x="2766475" y="394972"/>
                  <a:pt x="2777227" y="368972"/>
                </a:cubicBezTo>
                <a:lnTo>
                  <a:pt x="2779510" y="361652"/>
                </a:lnTo>
                <a:lnTo>
                  <a:pt x="2786278" y="359869"/>
                </a:lnTo>
                <a:cubicBezTo>
                  <a:pt x="2789994" y="359750"/>
                  <a:pt x="2792255" y="361281"/>
                  <a:pt x="2792101" y="365927"/>
                </a:cubicBezTo>
                <a:cubicBezTo>
                  <a:pt x="2819315" y="344279"/>
                  <a:pt x="2855630" y="370297"/>
                  <a:pt x="2885545" y="372818"/>
                </a:cubicBezTo>
                <a:cubicBezTo>
                  <a:pt x="2905895" y="352581"/>
                  <a:pt x="2948591" y="377825"/>
                  <a:pt x="3009558" y="370573"/>
                </a:cubicBezTo>
                <a:cubicBezTo>
                  <a:pt x="3031640" y="347442"/>
                  <a:pt x="3050695" y="365935"/>
                  <a:pt x="3095010" y="332454"/>
                </a:cubicBezTo>
                <a:cubicBezTo>
                  <a:pt x="3097485" y="334582"/>
                  <a:pt x="3100426" y="336441"/>
                  <a:pt x="3103742" y="337974"/>
                </a:cubicBezTo>
                <a:cubicBezTo>
                  <a:pt x="3123005" y="346878"/>
                  <a:pt x="3150475" y="343067"/>
                  <a:pt x="3165093" y="329459"/>
                </a:cubicBezTo>
                <a:cubicBezTo>
                  <a:pt x="3236951" y="282673"/>
                  <a:pt x="3308286" y="273118"/>
                  <a:pt x="3373785" y="255680"/>
                </a:cubicBezTo>
                <a:cubicBezTo>
                  <a:pt x="3448540" y="239861"/>
                  <a:pt x="3405238" y="287846"/>
                  <a:pt x="3493851" y="240255"/>
                </a:cubicBezTo>
                <a:cubicBezTo>
                  <a:pt x="3506326" y="252723"/>
                  <a:pt x="3518405" y="251593"/>
                  <a:pt x="3537470" y="241867"/>
                </a:cubicBezTo>
                <a:cubicBezTo>
                  <a:pt x="3573967" y="235226"/>
                  <a:pt x="3576893" y="270855"/>
                  <a:pt x="3610489" y="244128"/>
                </a:cubicBezTo>
                <a:cubicBezTo>
                  <a:pt x="3606935" y="264036"/>
                  <a:pt x="3681284" y="241075"/>
                  <a:pt x="3667539" y="263271"/>
                </a:cubicBezTo>
                <a:cubicBezTo>
                  <a:pt x="3694251" y="276940"/>
                  <a:pt x="3701441" y="246803"/>
                  <a:pt x="3727614" y="258245"/>
                </a:cubicBezTo>
                <a:cubicBezTo>
                  <a:pt x="3754952" y="257751"/>
                  <a:pt x="3708960" y="240314"/>
                  <a:pt x="3738369" y="234506"/>
                </a:cubicBezTo>
                <a:cubicBezTo>
                  <a:pt x="3774580" y="230879"/>
                  <a:pt x="3768868" y="196201"/>
                  <a:pt x="3803670" y="236457"/>
                </a:cubicBezTo>
                <a:cubicBezTo>
                  <a:pt x="3839567" y="220301"/>
                  <a:pt x="3850064" y="239151"/>
                  <a:pt x="3903080" y="241890"/>
                </a:cubicBezTo>
                <a:cubicBezTo>
                  <a:pt x="3922859" y="227800"/>
                  <a:pt x="3941005" y="230826"/>
                  <a:pt x="3959588" y="239195"/>
                </a:cubicBezTo>
                <a:cubicBezTo>
                  <a:pt x="4009252" y="229421"/>
                  <a:pt x="4057491" y="239376"/>
                  <a:pt x="4114838" y="238165"/>
                </a:cubicBezTo>
                <a:cubicBezTo>
                  <a:pt x="4173784" y="217210"/>
                  <a:pt x="4209756" y="243378"/>
                  <a:pt x="4271023" y="241959"/>
                </a:cubicBezTo>
                <a:cubicBezTo>
                  <a:pt x="4326191" y="205535"/>
                  <a:pt x="4316856" y="279258"/>
                  <a:pt x="4367397" y="271442"/>
                </a:cubicBezTo>
                <a:cubicBezTo>
                  <a:pt x="4446016" y="235091"/>
                  <a:pt x="4369000" y="295343"/>
                  <a:pt x="4495366" y="271618"/>
                </a:cubicBezTo>
                <a:cubicBezTo>
                  <a:pt x="4501905" y="266287"/>
                  <a:pt x="4518077" y="269240"/>
                  <a:pt x="4517347" y="275639"/>
                </a:cubicBezTo>
                <a:cubicBezTo>
                  <a:pt x="4525170" y="272832"/>
                  <a:pt x="4542809" y="258800"/>
                  <a:pt x="4546116" y="268568"/>
                </a:cubicBezTo>
                <a:cubicBezTo>
                  <a:pt x="4586961" y="265354"/>
                  <a:pt x="4626617" y="255160"/>
                  <a:pt x="4661259" y="238966"/>
                </a:cubicBezTo>
                <a:cubicBezTo>
                  <a:pt x="4741966" y="247639"/>
                  <a:pt x="4693066" y="205693"/>
                  <a:pt x="4750403" y="204364"/>
                </a:cubicBezTo>
                <a:cubicBezTo>
                  <a:pt x="4798501" y="219113"/>
                  <a:pt x="4813319" y="201253"/>
                  <a:pt x="4867614" y="208668"/>
                </a:cubicBezTo>
                <a:cubicBezTo>
                  <a:pt x="4881621" y="174373"/>
                  <a:pt x="4917566" y="206761"/>
                  <a:pt x="4937036" y="195446"/>
                </a:cubicBezTo>
                <a:cubicBezTo>
                  <a:pt x="4974214" y="229763"/>
                  <a:pt x="5013321" y="152474"/>
                  <a:pt x="5047626" y="149604"/>
                </a:cubicBezTo>
                <a:cubicBezTo>
                  <a:pt x="5106046" y="150576"/>
                  <a:pt x="5172786" y="183138"/>
                  <a:pt x="5200247" y="142695"/>
                </a:cubicBezTo>
                <a:cubicBezTo>
                  <a:pt x="5206135" y="157748"/>
                  <a:pt x="5203071" y="179288"/>
                  <a:pt x="5235691" y="173330"/>
                </a:cubicBezTo>
                <a:cubicBezTo>
                  <a:pt x="5249654" y="179935"/>
                  <a:pt x="5254450" y="203448"/>
                  <a:pt x="5280133" y="189342"/>
                </a:cubicBezTo>
                <a:cubicBezTo>
                  <a:pt x="5244836" y="171370"/>
                  <a:pt x="5299493" y="163568"/>
                  <a:pt x="5291963" y="139446"/>
                </a:cubicBezTo>
                <a:cubicBezTo>
                  <a:pt x="5331555" y="120349"/>
                  <a:pt x="5427790" y="132865"/>
                  <a:pt x="5418472" y="89163"/>
                </a:cubicBezTo>
                <a:cubicBezTo>
                  <a:pt x="5428057" y="62053"/>
                  <a:pt x="5484665" y="97616"/>
                  <a:pt x="5482354" y="69470"/>
                </a:cubicBezTo>
                <a:cubicBezTo>
                  <a:pt x="5507119" y="85574"/>
                  <a:pt x="5545363" y="52240"/>
                  <a:pt x="5583280" y="49787"/>
                </a:cubicBezTo>
                <a:cubicBezTo>
                  <a:pt x="5589344" y="36484"/>
                  <a:pt x="5598103" y="36349"/>
                  <a:pt x="5613766" y="41855"/>
                </a:cubicBezTo>
                <a:cubicBezTo>
                  <a:pt x="5636621" y="41086"/>
                  <a:pt x="5660728" y="35034"/>
                  <a:pt x="5684952" y="26088"/>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embo"/>
              <a:ea typeface="+mn-ea"/>
              <a:cs typeface="+mn-cs"/>
            </a:endParaRPr>
          </a:p>
        </p:txBody>
      </p:sp>
      <p:sp>
        <p:nvSpPr>
          <p:cNvPr id="4" name="Textplatzhalter 3">
            <a:extLst>
              <a:ext uri="{FF2B5EF4-FFF2-40B4-BE49-F238E27FC236}">
                <a16:creationId xmlns:a16="http://schemas.microsoft.com/office/drawing/2014/main" id="{E416BBE6-4816-19A1-0000-A85060CD8F0C}"/>
              </a:ext>
            </a:extLst>
          </p:cNvPr>
          <p:cNvSpPr>
            <a:spLocks noGrp="1"/>
          </p:cNvSpPr>
          <p:nvPr>
            <p:ph type="body" sz="half" idx="2"/>
          </p:nvPr>
        </p:nvSpPr>
        <p:spPr>
          <a:xfrm>
            <a:off x="1050879" y="2205318"/>
            <a:ext cx="5834015" cy="4049059"/>
          </a:xfrm>
        </p:spPr>
        <p:txBody>
          <a:bodyPr vert="horz" lIns="91440" tIns="45720" rIns="91440" bIns="45720" rtlCol="0">
            <a:normAutofit/>
          </a:bodyPr>
          <a:lstStyle/>
          <a:p>
            <a:r>
              <a:rPr lang="en-US"/>
              <a:t>Herzlichen Glückwunsch! Du hast ein Europass-Profil erstellt und weißt, wie es dir bei deiner beruflichen Entwicklung helfen kann. </a:t>
            </a:r>
          </a:p>
          <a:p>
            <a:r>
              <a:rPr lang="en-US"/>
              <a:t>In Zukunft kannst du dein Europass-Profil verwenden, um Lebensläufe und Bewerbungsschreiben zu erstellen und sicher zu speichern sowie Zeugnisse, Diplome und andere Dokumente geschützt aufzubewahren. </a:t>
            </a:r>
          </a:p>
          <a:p>
            <a:r>
              <a:rPr lang="en-US" b="1" i="0" u="none" strike="noStrike">
                <a:effectLst/>
              </a:rPr>
              <a:t>Erfahre als nächstes auf was du achten solltest wenn du zu einem Bewerbungsgespräch eingeladen wirst!</a:t>
            </a:r>
            <a:endParaRPr lang="en-US" b="1"/>
          </a:p>
        </p:txBody>
      </p:sp>
      <p:sp>
        <p:nvSpPr>
          <p:cNvPr id="89" name="Freeform: Shape 88">
            <a:extLst>
              <a:ext uri="{FF2B5EF4-FFF2-40B4-BE49-F238E27FC236}">
                <a16:creationId xmlns:a16="http://schemas.microsoft.com/office/drawing/2014/main" id="{6BFFEA99-E831-4C3B-8D16-0EA4AB33FF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94000" y="753529"/>
            <a:ext cx="4010943" cy="5350942"/>
          </a:xfrm>
          <a:custGeom>
            <a:avLst/>
            <a:gdLst>
              <a:gd name="connsiteX0" fmla="*/ 0 w 2400300"/>
              <a:gd name="connsiteY0" fmla="*/ 0 h 2400300"/>
              <a:gd name="connsiteX1" fmla="*/ 2400300 w 2400300"/>
              <a:gd name="connsiteY1" fmla="*/ 0 h 2400300"/>
              <a:gd name="connsiteX2" fmla="*/ 2400300 w 2400300"/>
              <a:gd name="connsiteY2" fmla="*/ 2400300 h 2400300"/>
              <a:gd name="connsiteX3" fmla="*/ 0 w 2400300"/>
              <a:gd name="connsiteY3" fmla="*/ 2400300 h 2400300"/>
            </a:gdLst>
            <a:ahLst/>
            <a:cxnLst>
              <a:cxn ang="0">
                <a:pos x="connsiteX0" y="connsiteY0"/>
              </a:cxn>
              <a:cxn ang="0">
                <a:pos x="connsiteX1" y="connsiteY1"/>
              </a:cxn>
              <a:cxn ang="0">
                <a:pos x="connsiteX2" y="connsiteY2"/>
              </a:cxn>
              <a:cxn ang="0">
                <a:pos x="connsiteX3" y="connsiteY3"/>
              </a:cxn>
            </a:cxnLst>
            <a:rect l="l" t="t" r="r" b="b"/>
            <a:pathLst>
              <a:path w="2400300" h="2400300">
                <a:moveTo>
                  <a:pt x="0" y="0"/>
                </a:moveTo>
                <a:lnTo>
                  <a:pt x="2400300" y="0"/>
                </a:lnTo>
                <a:lnTo>
                  <a:pt x="2400300" y="2400300"/>
                </a:lnTo>
                <a:lnTo>
                  <a:pt x="0" y="2400300"/>
                </a:lnTo>
                <a:close/>
              </a:path>
            </a:pathLst>
          </a:custGeom>
          <a:solidFill>
            <a:srgbClr val="F2F2F2"/>
          </a:solidFill>
          <a:ln>
            <a:noFill/>
          </a:ln>
          <a:effectLst>
            <a:outerShdw blurRad="25400" dist="12700" dir="30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embo"/>
              <a:ea typeface="+mn-ea"/>
              <a:cs typeface="+mn-cs"/>
            </a:endParaRPr>
          </a:p>
        </p:txBody>
      </p:sp>
      <p:pic>
        <p:nvPicPr>
          <p:cNvPr id="6" name="Grafik 5">
            <a:extLst>
              <a:ext uri="{FF2B5EF4-FFF2-40B4-BE49-F238E27FC236}">
                <a16:creationId xmlns:a16="http://schemas.microsoft.com/office/drawing/2014/main" id="{DCB0E660-4F5B-5463-4BC4-3779F3A5048D}"/>
              </a:ext>
            </a:extLst>
          </p:cNvPr>
          <p:cNvPicPr>
            <a:picLocks noChangeAspect="1"/>
          </p:cNvPicPr>
          <p:nvPr/>
        </p:nvPicPr>
        <p:blipFill rotWithShape="1">
          <a:blip r:embed="rId5"/>
          <a:srcRect l="5720" r="26498" b="3"/>
          <a:stretch/>
        </p:blipFill>
        <p:spPr>
          <a:xfrm>
            <a:off x="7816780" y="1266130"/>
            <a:ext cx="3165382" cy="4320552"/>
          </a:xfrm>
          <a:prstGeom prst="rect">
            <a:avLst/>
          </a:prstGeom>
        </p:spPr>
      </p:pic>
      <p:sp>
        <p:nvSpPr>
          <p:cNvPr id="5" name="Foliennummernplatzhalter 4">
            <a:extLst>
              <a:ext uri="{FF2B5EF4-FFF2-40B4-BE49-F238E27FC236}">
                <a16:creationId xmlns:a16="http://schemas.microsoft.com/office/drawing/2014/main" id="{CEDA001A-4CEA-6FB5-3F04-6709C18797B7}"/>
              </a:ext>
            </a:extLst>
          </p:cNvPr>
          <p:cNvSpPr>
            <a:spLocks noGrp="1"/>
          </p:cNvSpPr>
          <p:nvPr>
            <p:ph type="sldNum" sz="quarter" idx="12"/>
          </p:nvPr>
        </p:nvSpPr>
        <p:spPr>
          <a:xfrm>
            <a:off x="11558016" y="3136392"/>
            <a:ext cx="545911" cy="580029"/>
          </a:xfrm>
        </p:spPr>
        <p:txBody>
          <a:bodyPr vert="horz" lIns="91440" tIns="45720" rIns="91440" bIns="45720" rtlCol="0" anchor="ctr">
            <a:norm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fld id="{9D4AEF59-F28E-467C-9EA3-92D1CFAD475A}" type="slidenum">
              <a:rPr kumimoji="0" lang="en-US" sz="1600" b="0" i="0" u="none" strike="noStrike" kern="1200" cap="none" spc="0" normalizeH="0" baseline="0" noProof="0">
                <a:ln>
                  <a:noFill/>
                </a:ln>
                <a:solidFill>
                  <a:prstClr val="black">
                    <a:lumMod val="85000"/>
                    <a:lumOff val="15000"/>
                  </a:prstClr>
                </a:solidFill>
                <a:effectLst/>
                <a:uLnTx/>
                <a:uFillTx/>
                <a:latin typeface="Bembo"/>
                <a:ea typeface="+mn-ea"/>
                <a:cs typeface="+mn-cs"/>
              </a:rPr>
              <a:pPr marL="0" marR="0" lvl="0" indent="0" algn="ctr" defTabSz="914400" rtl="0" eaLnBrk="1" fontAlgn="auto" latinLnBrk="0" hangingPunct="1">
                <a:lnSpc>
                  <a:spcPct val="100000"/>
                </a:lnSpc>
                <a:spcBef>
                  <a:spcPts val="0"/>
                </a:spcBef>
                <a:spcAft>
                  <a:spcPts val="600"/>
                </a:spcAft>
                <a:buClrTx/>
                <a:buSzTx/>
                <a:buFontTx/>
                <a:buNone/>
                <a:tabLst/>
                <a:defRPr/>
              </a:pPr>
              <a:t>7</a:t>
            </a:fld>
            <a:endParaRPr kumimoji="0" lang="en-US" sz="1600" b="0" i="0" u="none" strike="noStrike" kern="1200" cap="none" spc="0" normalizeH="0" baseline="0" noProof="0">
              <a:ln>
                <a:noFill/>
              </a:ln>
              <a:solidFill>
                <a:prstClr val="black">
                  <a:lumMod val="85000"/>
                  <a:lumOff val="15000"/>
                </a:prstClr>
              </a:solidFill>
              <a:effectLst/>
              <a:uLnTx/>
              <a:uFillTx/>
              <a:latin typeface="Bembo"/>
              <a:ea typeface="+mn-ea"/>
              <a:cs typeface="+mn-cs"/>
            </a:endParaRPr>
          </a:p>
        </p:txBody>
      </p:sp>
      <p:pic>
        <p:nvPicPr>
          <p:cNvPr id="3" name="Grafik 2">
            <a:extLst>
              <a:ext uri="{FF2B5EF4-FFF2-40B4-BE49-F238E27FC236}">
                <a16:creationId xmlns:a16="http://schemas.microsoft.com/office/drawing/2014/main" id="{EE203A69-5FBD-7E56-C8C2-3EA057732B4C}"/>
              </a:ext>
            </a:extLst>
          </p:cNvPr>
          <p:cNvPicPr>
            <a:picLocks noChangeAspect="1"/>
          </p:cNvPicPr>
          <p:nvPr/>
        </p:nvPicPr>
        <p:blipFill>
          <a:blip r:embed="rId6"/>
          <a:stretch>
            <a:fillRect/>
          </a:stretch>
        </p:blipFill>
        <p:spPr>
          <a:xfrm>
            <a:off x="423101" y="6059201"/>
            <a:ext cx="1118443" cy="378395"/>
          </a:xfrm>
          <a:prstGeom prst="rect">
            <a:avLst/>
          </a:prstGeom>
        </p:spPr>
      </p:pic>
      <p:pic>
        <p:nvPicPr>
          <p:cNvPr id="8" name="Grafik 7" descr="Ein Bild, das Schrift, Grafiken, Logo, Text enthält.&#10;&#10;Automatisch generierte Beschreibung">
            <a:extLst>
              <a:ext uri="{FF2B5EF4-FFF2-40B4-BE49-F238E27FC236}">
                <a16:creationId xmlns:a16="http://schemas.microsoft.com/office/drawing/2014/main" id="{68C27FDF-BF9C-8439-140F-B5A6A83261B1}"/>
              </a:ext>
            </a:extLst>
          </p:cNvPr>
          <p:cNvPicPr>
            <a:picLocks noChangeAspect="1"/>
          </p:cNvPicPr>
          <p:nvPr/>
        </p:nvPicPr>
        <p:blipFill>
          <a:blip r:embed="rId7"/>
          <a:stretch>
            <a:fillRect/>
          </a:stretch>
        </p:blipFill>
        <p:spPr>
          <a:xfrm>
            <a:off x="1518166" y="6169242"/>
            <a:ext cx="1118443" cy="204372"/>
          </a:xfrm>
          <a:prstGeom prst="rect">
            <a:avLst/>
          </a:prstGeom>
        </p:spPr>
      </p:pic>
      <p:pic>
        <p:nvPicPr>
          <p:cNvPr id="9" name="Grafik 8" descr="Ein Bild, das Text, Screenshot, Symbol, Schrift enthält.&#10;&#10;Automatisch generierte Beschreibung">
            <a:extLst>
              <a:ext uri="{FF2B5EF4-FFF2-40B4-BE49-F238E27FC236}">
                <a16:creationId xmlns:a16="http://schemas.microsoft.com/office/drawing/2014/main" id="{E540B3D5-CF7F-8637-54A8-63797E1AEE4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676649" y="5965725"/>
            <a:ext cx="603449" cy="611406"/>
          </a:xfrm>
          <a:prstGeom prst="rect">
            <a:avLst/>
          </a:prstGeom>
        </p:spPr>
      </p:pic>
    </p:spTree>
    <p:extLst>
      <p:ext uri="{BB962C8B-B14F-4D97-AF65-F5344CB8AC3E}">
        <p14:creationId xmlns:p14="http://schemas.microsoft.com/office/powerpoint/2010/main" val="1143384295"/>
      </p:ext>
    </p:extLst>
  </p:cSld>
  <p:clrMapOvr>
    <a:masterClrMapping/>
  </p:clrMapOvr>
</p:sld>
</file>

<file path=ppt/theme/theme1.xml><?xml version="1.0" encoding="utf-8"?>
<a:theme xmlns:a="http://schemas.openxmlformats.org/drawingml/2006/main" name="ArchiveVTI">
  <a:themeElements>
    <a:clrScheme name="Archive">
      <a:dk1>
        <a:sysClr val="windowText" lastClr="000000"/>
      </a:dk1>
      <a:lt1>
        <a:sysClr val="window" lastClr="FFFFFF"/>
      </a:lt1>
      <a:dk2>
        <a:srgbClr val="353B3D"/>
      </a:dk2>
      <a:lt2>
        <a:srgbClr val="EEECEA"/>
      </a:lt2>
      <a:accent1>
        <a:srgbClr val="A65E5E"/>
      </a:accent1>
      <a:accent2>
        <a:srgbClr val="9D6053"/>
      </a:accent2>
      <a:accent3>
        <a:srgbClr val="968274"/>
      </a:accent3>
      <a:accent4>
        <a:srgbClr val="878079"/>
      </a:accent4>
      <a:accent5>
        <a:srgbClr val="6C737A"/>
      </a:accent5>
      <a:accent6>
        <a:srgbClr val="697777"/>
      </a:accent6>
      <a:hlink>
        <a:srgbClr val="A25872"/>
      </a:hlink>
      <a:folHlink>
        <a:srgbClr val="667A7E"/>
      </a:folHlink>
    </a:clrScheme>
    <a:fontScheme name="Custom 170">
      <a:majorFont>
        <a:latin typeface="Bembo"/>
        <a:ea typeface=""/>
        <a:cs typeface=""/>
      </a:majorFont>
      <a:minorFont>
        <a:latin typeface="Bemb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rchiveVTI" id="{514BDC9F-20AC-40CA-9FE7-B30987BCD2D4}" vid="{D8FA1533-D953-46ED-B2C7-B32AF1BED7A8}"/>
    </a:ext>
  </a:extLst>
</a:theme>
</file>

<file path=ppt/theme/themeOverride1.xml><?xml version="1.0" encoding="utf-8"?>
<a:themeOverride xmlns:a="http://schemas.openxmlformats.org/drawingml/2006/main">
  <a:clrScheme name="Archive">
    <a:dk1>
      <a:sysClr val="windowText" lastClr="000000"/>
    </a:dk1>
    <a:lt1>
      <a:sysClr val="window" lastClr="FFFFFF"/>
    </a:lt1>
    <a:dk2>
      <a:srgbClr val="353B3D"/>
    </a:dk2>
    <a:lt2>
      <a:srgbClr val="EEECEA"/>
    </a:lt2>
    <a:accent1>
      <a:srgbClr val="A65E5E"/>
    </a:accent1>
    <a:accent2>
      <a:srgbClr val="9D6053"/>
    </a:accent2>
    <a:accent3>
      <a:srgbClr val="968274"/>
    </a:accent3>
    <a:accent4>
      <a:srgbClr val="878079"/>
    </a:accent4>
    <a:accent5>
      <a:srgbClr val="6C737A"/>
    </a:accent5>
    <a:accent6>
      <a:srgbClr val="697777"/>
    </a:accent6>
    <a:hlink>
      <a:srgbClr val="A25872"/>
    </a:hlink>
    <a:folHlink>
      <a:srgbClr val="667A7E"/>
    </a:folHlink>
  </a:clrScheme>
</a:themeOverride>
</file>

<file path=docProps/app.xml><?xml version="1.0" encoding="utf-8"?>
<Properties xmlns="http://schemas.openxmlformats.org/officeDocument/2006/extended-properties" xmlns:vt="http://schemas.openxmlformats.org/officeDocument/2006/docPropsVTypes">
  <TotalTime>0</TotalTime>
  <Words>641</Words>
  <Application>Microsoft Office PowerPoint</Application>
  <PresentationFormat>Breitbild</PresentationFormat>
  <Paragraphs>42</Paragraphs>
  <Slides>7</Slides>
  <Notes>0</Notes>
  <HiddenSlides>0</HiddenSlides>
  <MMClips>0</MMClips>
  <ScaleCrop>false</ScaleCrop>
  <HeadingPairs>
    <vt:vector size="6" baseType="variant">
      <vt:variant>
        <vt:lpstr>Verwendete Schriftarten</vt:lpstr>
      </vt:variant>
      <vt:variant>
        <vt:i4>2</vt:i4>
      </vt:variant>
      <vt:variant>
        <vt:lpstr>Design</vt:lpstr>
      </vt:variant>
      <vt:variant>
        <vt:i4>1</vt:i4>
      </vt:variant>
      <vt:variant>
        <vt:lpstr>Folientitel</vt:lpstr>
      </vt:variant>
      <vt:variant>
        <vt:i4>7</vt:i4>
      </vt:variant>
    </vt:vector>
  </HeadingPairs>
  <TitlesOfParts>
    <vt:vector size="10" baseType="lpstr">
      <vt:lpstr>Arial</vt:lpstr>
      <vt:lpstr>Bembo</vt:lpstr>
      <vt:lpstr>ArchiveVTI</vt:lpstr>
      <vt:lpstr>Arbeitsblatt Phase 2: Mein Europass Profil</vt:lpstr>
      <vt:lpstr>PowerPoint-Präsentation</vt:lpstr>
      <vt:lpstr>PowerPoint-Präsentation</vt:lpstr>
      <vt:lpstr>PowerPoint-Präsentation</vt:lpstr>
      <vt:lpstr>PowerPoint-Präsentation</vt:lpstr>
      <vt:lpstr>PowerPoint-Präsentation</vt:lpstr>
      <vt:lpstr>Yeah!  Du hast ein Europass-Profil erstellt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Fank, Carola</dc:creator>
  <cp:lastModifiedBy>Fank, Carola</cp:lastModifiedBy>
  <cp:revision>4</cp:revision>
  <dcterms:created xsi:type="dcterms:W3CDTF">2023-08-22T08:07:37Z</dcterms:created>
  <dcterms:modified xsi:type="dcterms:W3CDTF">2023-12-04T09:08:39Z</dcterms:modified>
</cp:coreProperties>
</file>